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
  </p:notesMasterIdLst>
  <p:sldIdLst>
    <p:sldId id="256" r:id="rId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33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3175" cap="flat">
              <a:noFill/>
              <a:miter lim="400000"/>
            </a:ln>
          </a:left>
          <a:right>
            <a:ln w="3175" cap="flat">
              <a:noFill/>
              <a:miter lim="400000"/>
            </a:ln>
          </a:right>
          <a:top>
            <a:ln w="3175" cap="flat">
              <a:noFill/>
              <a:miter lim="400000"/>
            </a:ln>
          </a:top>
          <a:bottom>
            <a:ln w="3175" cap="flat">
              <a:noFill/>
              <a:miter lim="400000"/>
            </a:ln>
          </a:bottom>
          <a:insideH>
            <a:ln w="3175" cap="flat">
              <a:noFill/>
              <a:miter lim="400000"/>
            </a:ln>
          </a:insideH>
          <a:insideV>
            <a:ln w="3175"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3175" cap="flat">
              <a:noFill/>
              <a:miter lim="400000"/>
            </a:ln>
          </a:left>
          <a:right>
            <a:ln w="3175" cap="flat">
              <a:noFill/>
              <a:miter lim="400000"/>
            </a:ln>
          </a:right>
          <a:top>
            <a:ln w="3175" cap="flat">
              <a:noFill/>
              <a:miter lim="400000"/>
            </a:ln>
          </a:top>
          <a:bottom>
            <a:ln w="3175" cap="flat">
              <a:noFill/>
              <a:miter lim="400000"/>
            </a:ln>
          </a:bottom>
          <a:insideH>
            <a:ln w="3175" cap="flat">
              <a:noFill/>
              <a:miter lim="400000"/>
            </a:ln>
          </a:insideH>
          <a:insideV>
            <a:ln w="3175" cap="flat">
              <a:noFill/>
              <a:miter lim="400000"/>
            </a:ln>
          </a:insideV>
        </a:tcBdr>
        <a:fill>
          <a:solidFill>
            <a:schemeClr val="accent1"/>
          </a:solidFill>
        </a:fill>
      </a:tcStyle>
    </a:firstCol>
    <a:lastRow>
      <a:tcTxStyle b="on" i="off">
        <a:fontRef idx="minor">
          <a:srgbClr val="000000"/>
        </a:fontRef>
        <a:srgbClr val="000000"/>
      </a:tcTxStyle>
      <a:tcStyle>
        <a:tcBdr>
          <a:left>
            <a:ln w="3175" cap="flat">
              <a:noFill/>
              <a:miter lim="400000"/>
            </a:ln>
          </a:left>
          <a:right>
            <a:ln w="3175" cap="flat">
              <a:noFill/>
              <a:miter lim="400000"/>
            </a:ln>
          </a:right>
          <a:top>
            <a:ln w="38100" cap="flat">
              <a:solidFill>
                <a:srgbClr val="000000"/>
              </a:solidFill>
              <a:prstDash val="solid"/>
              <a:round/>
            </a:ln>
          </a:top>
          <a:bottom>
            <a:ln w="12700" cap="flat">
              <a:solidFill>
                <a:srgbClr val="000000"/>
              </a:solidFill>
              <a:prstDash val="solid"/>
              <a:round/>
            </a:ln>
          </a:bottom>
          <a:insideH>
            <a:ln w="3175" cap="flat">
              <a:noFill/>
              <a:miter lim="400000"/>
            </a:ln>
          </a:insideH>
          <a:insideV>
            <a:ln w="3175" cap="flat">
              <a:noFill/>
              <a:miter lim="400000"/>
            </a:ln>
          </a:insideV>
        </a:tcBdr>
        <a:fill>
          <a:solidFill>
            <a:srgbClr val="FFFFFF"/>
          </a:solidFill>
        </a:fill>
      </a:tcStyle>
    </a:lastRow>
    <a:firstRow>
      <a:tcTxStyle b="on" i="off">
        <a:fontRef idx="minor">
          <a:srgbClr val="FFFFFF"/>
        </a:fontRef>
        <a:srgbClr val="FFFFFF"/>
      </a:tcTxStyle>
      <a:tcStyle>
        <a:tcBdr>
          <a:left>
            <a:ln w="3175" cap="flat">
              <a:noFill/>
              <a:miter lim="400000"/>
            </a:ln>
          </a:left>
          <a:right>
            <a:ln w="3175" cap="flat">
              <a:noFill/>
              <a:miter lim="400000"/>
            </a:ln>
          </a:right>
          <a:top>
            <a:ln w="12700" cap="flat">
              <a:solidFill>
                <a:srgbClr val="000000"/>
              </a:solidFill>
              <a:prstDash val="solid"/>
              <a:round/>
            </a:ln>
          </a:top>
          <a:bottom>
            <a:ln w="12700" cap="flat">
              <a:solidFill>
                <a:srgbClr val="000000"/>
              </a:solidFill>
              <a:prstDash val="solid"/>
              <a:round/>
            </a:ln>
          </a:bottom>
          <a:insideH>
            <a:ln w="3175" cap="flat">
              <a:noFill/>
              <a:miter lim="400000"/>
            </a:ln>
          </a:insideH>
          <a:insideV>
            <a:ln w="3175"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3175" cap="flat">
              <a:solidFill>
                <a:srgbClr val="000000"/>
              </a:solidFill>
              <a:prstDash val="solid"/>
              <a:round/>
            </a:ln>
          </a:left>
          <a:right>
            <a:ln w="3175" cap="flat">
              <a:solidFill>
                <a:srgbClr val="000000"/>
              </a:solidFill>
              <a:prstDash val="solid"/>
              <a:round/>
            </a:ln>
          </a:right>
          <a:top>
            <a:ln w="3175" cap="flat">
              <a:solidFill>
                <a:srgbClr val="000000"/>
              </a:solidFill>
              <a:prstDash val="solid"/>
              <a:round/>
            </a:ln>
          </a:top>
          <a:bottom>
            <a:ln w="3175" cap="flat">
              <a:solidFill>
                <a:srgbClr val="000000"/>
              </a:solidFill>
              <a:prstDash val="solid"/>
              <a:round/>
            </a:ln>
          </a:bottom>
          <a:insideH>
            <a:ln w="3175" cap="flat">
              <a:solidFill>
                <a:srgbClr val="000000"/>
              </a:solidFill>
              <a:prstDash val="solid"/>
              <a:round/>
            </a:ln>
          </a:insideH>
          <a:insideV>
            <a:ln w="3175"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3175" cap="flat">
              <a:solidFill>
                <a:srgbClr val="000000"/>
              </a:solidFill>
              <a:prstDash val="solid"/>
              <a:round/>
            </a:ln>
          </a:left>
          <a:right>
            <a:ln w="3175" cap="flat">
              <a:solidFill>
                <a:srgbClr val="000000"/>
              </a:solidFill>
              <a:prstDash val="solid"/>
              <a:round/>
            </a:ln>
          </a:right>
          <a:top>
            <a:ln w="3175" cap="flat">
              <a:solidFill>
                <a:srgbClr val="000000"/>
              </a:solidFill>
              <a:prstDash val="solid"/>
              <a:round/>
            </a:ln>
          </a:top>
          <a:bottom>
            <a:ln w="3175" cap="flat">
              <a:solidFill>
                <a:srgbClr val="000000"/>
              </a:solidFill>
              <a:prstDash val="solid"/>
              <a:round/>
            </a:ln>
          </a:bottom>
          <a:insideH>
            <a:ln w="3175" cap="flat">
              <a:solidFill>
                <a:srgbClr val="000000"/>
              </a:solidFill>
              <a:prstDash val="solid"/>
              <a:round/>
            </a:ln>
          </a:insideH>
          <a:insideV>
            <a:ln w="3175"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3175" cap="flat">
              <a:solidFill>
                <a:srgbClr val="000000"/>
              </a:solidFill>
              <a:prstDash val="solid"/>
              <a:round/>
            </a:ln>
          </a:left>
          <a:right>
            <a:ln w="3175" cap="flat">
              <a:solidFill>
                <a:srgbClr val="000000"/>
              </a:solidFill>
              <a:prstDash val="solid"/>
              <a:round/>
            </a:ln>
          </a:right>
          <a:top>
            <a:ln w="38100" cap="flat">
              <a:solidFill>
                <a:srgbClr val="000000"/>
              </a:solidFill>
              <a:prstDash val="solid"/>
              <a:round/>
            </a:ln>
          </a:top>
          <a:bottom>
            <a:ln w="3175" cap="flat">
              <a:solidFill>
                <a:srgbClr val="000000"/>
              </a:solidFill>
              <a:prstDash val="solid"/>
              <a:round/>
            </a:ln>
          </a:bottom>
          <a:insideH>
            <a:ln w="3175" cap="flat">
              <a:solidFill>
                <a:srgbClr val="000000"/>
              </a:solidFill>
              <a:prstDash val="solid"/>
              <a:round/>
            </a:ln>
          </a:insideH>
          <a:insideV>
            <a:ln w="3175" cap="flat">
              <a:solidFill>
                <a:srgbClr val="000000"/>
              </a:solidFill>
              <a:prstDash val="solid"/>
              <a:round/>
            </a:ln>
          </a:insideV>
        </a:tcBdr>
        <a:fill>
          <a:noFill/>
        </a:fill>
      </a:tcStyle>
    </a:lastRow>
    <a:firstRow>
      <a:tcTxStyle b="on" i="off">
        <a:fontRef idx="minor">
          <a:srgbClr val="000000"/>
        </a:fontRef>
        <a:srgbClr val="000000"/>
      </a:tcTxStyle>
      <a:tcStyle>
        <a:tcBdr>
          <a:left>
            <a:ln w="3175" cap="flat">
              <a:solidFill>
                <a:srgbClr val="000000"/>
              </a:solidFill>
              <a:prstDash val="solid"/>
              <a:round/>
            </a:ln>
          </a:left>
          <a:right>
            <a:ln w="3175" cap="flat">
              <a:solidFill>
                <a:srgbClr val="000000"/>
              </a:solidFill>
              <a:prstDash val="solid"/>
              <a:round/>
            </a:ln>
          </a:right>
          <a:top>
            <a:ln w="3175" cap="flat">
              <a:solidFill>
                <a:srgbClr val="000000"/>
              </a:solidFill>
              <a:prstDash val="solid"/>
              <a:round/>
            </a:ln>
          </a:top>
          <a:bottom>
            <a:ln w="12700" cap="flat">
              <a:solidFill>
                <a:srgbClr val="000000"/>
              </a:solidFill>
              <a:prstDash val="solid"/>
              <a:round/>
            </a:ln>
          </a:bottom>
          <a:insideH>
            <a:ln w="3175" cap="flat">
              <a:solidFill>
                <a:srgbClr val="000000"/>
              </a:solidFill>
              <a:prstDash val="solid"/>
              <a:round/>
            </a:ln>
          </a:insideH>
          <a:insideV>
            <a:ln w="3175"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525"/>
    <p:restoredTop sz="97389"/>
  </p:normalViewPr>
  <p:slideViewPr>
    <p:cSldViewPr snapToGrid="0" snapToObjects="1">
      <p:cViewPr varScale="1">
        <p:scale>
          <a:sx n="69" d="100"/>
          <a:sy n="69" d="100"/>
        </p:scale>
        <p:origin x="1316" y="32"/>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77D045-79A2-134A-993B-9CCE84EC1D25}" type="doc">
      <dgm:prSet loTypeId="urn:microsoft.com/office/officeart/2009/layout/CircleArrowProcess" loCatId="" qsTypeId="urn:microsoft.com/office/officeart/2005/8/quickstyle/simple1" qsCatId="simple" csTypeId="urn:microsoft.com/office/officeart/2005/8/colors/colorful1" csCatId="colorful" phldr="1"/>
      <dgm:spPr/>
      <dgm:t>
        <a:bodyPr/>
        <a:lstStyle/>
        <a:p>
          <a:endParaRPr lang="en-US"/>
        </a:p>
      </dgm:t>
    </dgm:pt>
    <dgm:pt modelId="{216C4D88-1CA5-A040-ACCB-996147688C14}">
      <dgm:prSet phldrT="[Text]"/>
      <dgm:spPr/>
      <dgm:t>
        <a:bodyPr/>
        <a:lstStyle/>
        <a:p>
          <a:r>
            <a:rPr lang="en-US" dirty="0">
              <a:latin typeface="Avenir Next Condensed" panose="020B0506020202020204" pitchFamily="34" charset="0"/>
            </a:rPr>
            <a:t>Problem Identification</a:t>
          </a:r>
        </a:p>
      </dgm:t>
    </dgm:pt>
    <dgm:pt modelId="{4D283656-D60A-D84F-B0A2-42BD4936C8AB}" type="parTrans" cxnId="{4F4EE6A1-625C-234E-A3FF-9030C628AACB}">
      <dgm:prSet/>
      <dgm:spPr/>
      <dgm:t>
        <a:bodyPr/>
        <a:lstStyle/>
        <a:p>
          <a:endParaRPr lang="en-US"/>
        </a:p>
      </dgm:t>
    </dgm:pt>
    <dgm:pt modelId="{855216EC-7D07-5B4C-AADE-D8ACBA670447}" type="sibTrans" cxnId="{4F4EE6A1-625C-234E-A3FF-9030C628AACB}">
      <dgm:prSet/>
      <dgm:spPr/>
      <dgm:t>
        <a:bodyPr/>
        <a:lstStyle/>
        <a:p>
          <a:endParaRPr lang="en-US"/>
        </a:p>
      </dgm:t>
    </dgm:pt>
    <dgm:pt modelId="{0342AF25-CCD0-8148-8A99-C40399FFB2E2}">
      <dgm:prSet phldrT="[Text]"/>
      <dgm:spPr/>
      <dgm:t>
        <a:bodyPr/>
        <a:lstStyle/>
        <a:p>
          <a:r>
            <a:rPr lang="en-US" dirty="0">
              <a:latin typeface="Avenir Next Condensed" panose="020B0506020202020204" pitchFamily="34" charset="0"/>
            </a:rPr>
            <a:t>Needs Assessment of Targeted Learners</a:t>
          </a:r>
        </a:p>
      </dgm:t>
    </dgm:pt>
    <dgm:pt modelId="{90B793A1-43AD-CE40-9588-262413479AF8}" type="parTrans" cxnId="{8C788A99-B483-B049-B78B-33F99E2929E8}">
      <dgm:prSet/>
      <dgm:spPr/>
      <dgm:t>
        <a:bodyPr/>
        <a:lstStyle/>
        <a:p>
          <a:endParaRPr lang="en-US"/>
        </a:p>
      </dgm:t>
    </dgm:pt>
    <dgm:pt modelId="{6E854363-1F39-D941-B4D4-A2A80E19327D}" type="sibTrans" cxnId="{8C788A99-B483-B049-B78B-33F99E2929E8}">
      <dgm:prSet/>
      <dgm:spPr/>
      <dgm:t>
        <a:bodyPr/>
        <a:lstStyle/>
        <a:p>
          <a:endParaRPr lang="en-US"/>
        </a:p>
      </dgm:t>
    </dgm:pt>
    <dgm:pt modelId="{192AEC18-0B03-A148-82CC-E9F9B21ABA4E}">
      <dgm:prSet phldrT="[Text]"/>
      <dgm:spPr/>
      <dgm:t>
        <a:bodyPr/>
        <a:lstStyle/>
        <a:p>
          <a:r>
            <a:rPr lang="en-US" dirty="0">
              <a:latin typeface="Avenir Next Condensed" panose="020B0506020202020204" pitchFamily="34" charset="0"/>
            </a:rPr>
            <a:t>Goals and Specific Objectives</a:t>
          </a:r>
        </a:p>
      </dgm:t>
    </dgm:pt>
    <dgm:pt modelId="{BD5ED08D-9153-524C-B0E5-E965E8014E2D}" type="parTrans" cxnId="{80A2B26E-AA63-B945-A489-3AECE295B7B1}">
      <dgm:prSet/>
      <dgm:spPr/>
      <dgm:t>
        <a:bodyPr/>
        <a:lstStyle/>
        <a:p>
          <a:endParaRPr lang="en-US"/>
        </a:p>
      </dgm:t>
    </dgm:pt>
    <dgm:pt modelId="{4638BCDD-F35D-7741-9ED2-4B9357FEF34B}" type="sibTrans" cxnId="{80A2B26E-AA63-B945-A489-3AECE295B7B1}">
      <dgm:prSet/>
      <dgm:spPr/>
      <dgm:t>
        <a:bodyPr/>
        <a:lstStyle/>
        <a:p>
          <a:endParaRPr lang="en-US"/>
        </a:p>
      </dgm:t>
    </dgm:pt>
    <dgm:pt modelId="{AC126548-6D02-894A-BBD3-CE13D58E07F7}">
      <dgm:prSet phldrT="[Text]"/>
      <dgm:spPr/>
      <dgm:t>
        <a:bodyPr/>
        <a:lstStyle/>
        <a:p>
          <a:r>
            <a:rPr lang="en-US" dirty="0">
              <a:latin typeface="Avenir Next Condensed" panose="020B0506020202020204" pitchFamily="34" charset="0"/>
            </a:rPr>
            <a:t>Educational Strategies</a:t>
          </a:r>
        </a:p>
      </dgm:t>
    </dgm:pt>
    <dgm:pt modelId="{CA103396-5708-AF43-82A7-9B3D078DF407}" type="parTrans" cxnId="{4FD75577-65D6-994F-BC7B-C26A9B68F907}">
      <dgm:prSet/>
      <dgm:spPr/>
      <dgm:t>
        <a:bodyPr/>
        <a:lstStyle/>
        <a:p>
          <a:endParaRPr lang="en-US"/>
        </a:p>
      </dgm:t>
    </dgm:pt>
    <dgm:pt modelId="{BC446F0C-BCAC-A743-A3C3-42C2158F1B1E}" type="sibTrans" cxnId="{4FD75577-65D6-994F-BC7B-C26A9B68F907}">
      <dgm:prSet/>
      <dgm:spPr/>
      <dgm:t>
        <a:bodyPr/>
        <a:lstStyle/>
        <a:p>
          <a:endParaRPr lang="en-US"/>
        </a:p>
      </dgm:t>
    </dgm:pt>
    <dgm:pt modelId="{F91129B2-DE81-7E4B-83B3-3486C3293421}">
      <dgm:prSet phldrT="[Text]"/>
      <dgm:spPr/>
      <dgm:t>
        <a:bodyPr/>
        <a:lstStyle/>
        <a:p>
          <a:r>
            <a:rPr lang="en-US" dirty="0">
              <a:latin typeface="Avenir Next Condensed" panose="020B0506020202020204" pitchFamily="34" charset="0"/>
            </a:rPr>
            <a:t>Implementation</a:t>
          </a:r>
        </a:p>
      </dgm:t>
    </dgm:pt>
    <dgm:pt modelId="{74B0603F-F3B5-1E44-AF22-21CE3E8B55A7}" type="parTrans" cxnId="{1C601DDC-1A75-7C4A-A99A-BABF461F78BB}">
      <dgm:prSet/>
      <dgm:spPr/>
      <dgm:t>
        <a:bodyPr/>
        <a:lstStyle/>
        <a:p>
          <a:endParaRPr lang="en-US"/>
        </a:p>
      </dgm:t>
    </dgm:pt>
    <dgm:pt modelId="{259D9C2F-8F73-6543-A78E-AF11DEA776FB}" type="sibTrans" cxnId="{1C601DDC-1A75-7C4A-A99A-BABF461F78BB}">
      <dgm:prSet/>
      <dgm:spPr/>
      <dgm:t>
        <a:bodyPr/>
        <a:lstStyle/>
        <a:p>
          <a:endParaRPr lang="en-US"/>
        </a:p>
      </dgm:t>
    </dgm:pt>
    <dgm:pt modelId="{7BE9003A-40E3-464C-9513-698CD7E58C05}">
      <dgm:prSet phldrT="[Text]"/>
      <dgm:spPr/>
      <dgm:t>
        <a:bodyPr/>
        <a:lstStyle/>
        <a:p>
          <a:r>
            <a:rPr lang="en-US" dirty="0">
              <a:latin typeface="Avenir Next Condensed" panose="020B0506020202020204" pitchFamily="34" charset="0"/>
            </a:rPr>
            <a:t>Evaluation and Feedback</a:t>
          </a:r>
        </a:p>
      </dgm:t>
    </dgm:pt>
    <dgm:pt modelId="{B8F4A81D-7FB6-9A49-B7E2-386BB2E5A8E1}" type="parTrans" cxnId="{A15F0691-C405-5C4A-9A6C-78BB061079A8}">
      <dgm:prSet/>
      <dgm:spPr/>
      <dgm:t>
        <a:bodyPr/>
        <a:lstStyle/>
        <a:p>
          <a:endParaRPr lang="en-US"/>
        </a:p>
      </dgm:t>
    </dgm:pt>
    <dgm:pt modelId="{D6377F2E-64EC-9441-AC11-2CACE7B987A0}" type="sibTrans" cxnId="{A15F0691-C405-5C4A-9A6C-78BB061079A8}">
      <dgm:prSet/>
      <dgm:spPr/>
      <dgm:t>
        <a:bodyPr/>
        <a:lstStyle/>
        <a:p>
          <a:endParaRPr lang="en-US"/>
        </a:p>
      </dgm:t>
    </dgm:pt>
    <dgm:pt modelId="{D8C65F16-B371-C04A-9D56-85C382B65A55}" type="pres">
      <dgm:prSet presAssocID="{7277D045-79A2-134A-993B-9CCE84EC1D25}" presName="Name0" presStyleCnt="0">
        <dgm:presLayoutVars>
          <dgm:chMax val="7"/>
          <dgm:chPref val="7"/>
          <dgm:dir/>
          <dgm:animLvl val="lvl"/>
        </dgm:presLayoutVars>
      </dgm:prSet>
      <dgm:spPr/>
    </dgm:pt>
    <dgm:pt modelId="{D83891DB-3EDF-914C-8869-566ADC6CDD6B}" type="pres">
      <dgm:prSet presAssocID="{216C4D88-1CA5-A040-ACCB-996147688C14}" presName="Accent1" presStyleCnt="0"/>
      <dgm:spPr/>
    </dgm:pt>
    <dgm:pt modelId="{51949EF8-9A32-BF48-B399-E1989416A7F8}" type="pres">
      <dgm:prSet presAssocID="{216C4D88-1CA5-A040-ACCB-996147688C14}" presName="Accent" presStyleLbl="node1" presStyleIdx="0" presStyleCnt="6"/>
      <dgm:spPr/>
    </dgm:pt>
    <dgm:pt modelId="{5E536121-F9A4-7C40-8328-D73756FBDFA5}" type="pres">
      <dgm:prSet presAssocID="{216C4D88-1CA5-A040-ACCB-996147688C14}" presName="Parent1" presStyleLbl="revTx" presStyleIdx="0" presStyleCnt="6">
        <dgm:presLayoutVars>
          <dgm:chMax val="1"/>
          <dgm:chPref val="1"/>
          <dgm:bulletEnabled val="1"/>
        </dgm:presLayoutVars>
      </dgm:prSet>
      <dgm:spPr/>
    </dgm:pt>
    <dgm:pt modelId="{990738D3-749F-9842-AFBC-B6D8A74B2C62}" type="pres">
      <dgm:prSet presAssocID="{0342AF25-CCD0-8148-8A99-C40399FFB2E2}" presName="Accent2" presStyleCnt="0"/>
      <dgm:spPr/>
    </dgm:pt>
    <dgm:pt modelId="{6BEAB9C3-9AA7-F948-AFC7-773EF1775D2C}" type="pres">
      <dgm:prSet presAssocID="{0342AF25-CCD0-8148-8A99-C40399FFB2E2}" presName="Accent" presStyleLbl="node1" presStyleIdx="1" presStyleCnt="6"/>
      <dgm:spPr/>
    </dgm:pt>
    <dgm:pt modelId="{99A51967-4AA4-744C-9D80-8FF7D73E4DE0}" type="pres">
      <dgm:prSet presAssocID="{0342AF25-CCD0-8148-8A99-C40399FFB2E2}" presName="Parent2" presStyleLbl="revTx" presStyleIdx="1" presStyleCnt="6">
        <dgm:presLayoutVars>
          <dgm:chMax val="1"/>
          <dgm:chPref val="1"/>
          <dgm:bulletEnabled val="1"/>
        </dgm:presLayoutVars>
      </dgm:prSet>
      <dgm:spPr/>
    </dgm:pt>
    <dgm:pt modelId="{44C42DA4-0290-794A-9634-E29F108D92F3}" type="pres">
      <dgm:prSet presAssocID="{192AEC18-0B03-A148-82CC-E9F9B21ABA4E}" presName="Accent3" presStyleCnt="0"/>
      <dgm:spPr/>
    </dgm:pt>
    <dgm:pt modelId="{8DB1392B-82CB-CF49-B274-F338BA706A78}" type="pres">
      <dgm:prSet presAssocID="{192AEC18-0B03-A148-82CC-E9F9B21ABA4E}" presName="Accent" presStyleLbl="node1" presStyleIdx="2" presStyleCnt="6"/>
      <dgm:spPr/>
    </dgm:pt>
    <dgm:pt modelId="{759364AB-AC25-D94A-9FF4-D4A9E13983BC}" type="pres">
      <dgm:prSet presAssocID="{192AEC18-0B03-A148-82CC-E9F9B21ABA4E}" presName="Parent3" presStyleLbl="revTx" presStyleIdx="2" presStyleCnt="6" custLinFactNeighborX="-16207" custLinFactNeighborY="-3374">
        <dgm:presLayoutVars>
          <dgm:chMax val="1"/>
          <dgm:chPref val="1"/>
          <dgm:bulletEnabled val="1"/>
        </dgm:presLayoutVars>
      </dgm:prSet>
      <dgm:spPr/>
    </dgm:pt>
    <dgm:pt modelId="{3034AEC9-E710-F54B-AA6A-1657FE2B988E}" type="pres">
      <dgm:prSet presAssocID="{AC126548-6D02-894A-BBD3-CE13D58E07F7}" presName="Accent4" presStyleCnt="0"/>
      <dgm:spPr/>
    </dgm:pt>
    <dgm:pt modelId="{5F950AFD-1BE1-6242-B80C-6B806700D3A0}" type="pres">
      <dgm:prSet presAssocID="{AC126548-6D02-894A-BBD3-CE13D58E07F7}" presName="Accent" presStyleLbl="node1" presStyleIdx="3" presStyleCnt="6"/>
      <dgm:spPr/>
    </dgm:pt>
    <dgm:pt modelId="{9F032B73-0F15-B947-88E1-A3502F786306}" type="pres">
      <dgm:prSet presAssocID="{AC126548-6D02-894A-BBD3-CE13D58E07F7}" presName="Parent4" presStyleLbl="revTx" presStyleIdx="3" presStyleCnt="6">
        <dgm:presLayoutVars>
          <dgm:chMax val="1"/>
          <dgm:chPref val="1"/>
          <dgm:bulletEnabled val="1"/>
        </dgm:presLayoutVars>
      </dgm:prSet>
      <dgm:spPr/>
    </dgm:pt>
    <dgm:pt modelId="{947DFC48-AD6E-E14D-A6C4-32E3C7A27559}" type="pres">
      <dgm:prSet presAssocID="{F91129B2-DE81-7E4B-83B3-3486C3293421}" presName="Accent5" presStyleCnt="0"/>
      <dgm:spPr/>
    </dgm:pt>
    <dgm:pt modelId="{4AA5DE2B-99A4-CB4E-9F30-DD729BF1C0FA}" type="pres">
      <dgm:prSet presAssocID="{F91129B2-DE81-7E4B-83B3-3486C3293421}" presName="Accent" presStyleLbl="node1" presStyleIdx="4" presStyleCnt="6"/>
      <dgm:spPr/>
    </dgm:pt>
    <dgm:pt modelId="{2613F191-7DB1-C84D-B0FC-6E8E1813123E}" type="pres">
      <dgm:prSet presAssocID="{F91129B2-DE81-7E4B-83B3-3486C3293421}" presName="Parent5" presStyleLbl="revTx" presStyleIdx="4" presStyleCnt="6" custLinFactNeighborX="-21381" custLinFactNeighborY="-5045">
        <dgm:presLayoutVars>
          <dgm:chMax val="1"/>
          <dgm:chPref val="1"/>
          <dgm:bulletEnabled val="1"/>
        </dgm:presLayoutVars>
      </dgm:prSet>
      <dgm:spPr/>
    </dgm:pt>
    <dgm:pt modelId="{A9C62742-8CD2-314E-BF5C-BECD2C2E264C}" type="pres">
      <dgm:prSet presAssocID="{7BE9003A-40E3-464C-9513-698CD7E58C05}" presName="Accent6" presStyleCnt="0"/>
      <dgm:spPr/>
    </dgm:pt>
    <dgm:pt modelId="{42E87950-962C-E84E-9DA3-5E51E45B5081}" type="pres">
      <dgm:prSet presAssocID="{7BE9003A-40E3-464C-9513-698CD7E58C05}" presName="Accent" presStyleLbl="node1" presStyleIdx="5" presStyleCnt="6"/>
      <dgm:spPr/>
    </dgm:pt>
    <dgm:pt modelId="{90AA7B50-E7AF-3E4B-AEFB-C6C5B0883529}" type="pres">
      <dgm:prSet presAssocID="{7BE9003A-40E3-464C-9513-698CD7E58C05}" presName="Parent6" presStyleLbl="revTx" presStyleIdx="5" presStyleCnt="6">
        <dgm:presLayoutVars>
          <dgm:chMax val="1"/>
          <dgm:chPref val="1"/>
          <dgm:bulletEnabled val="1"/>
        </dgm:presLayoutVars>
      </dgm:prSet>
      <dgm:spPr/>
    </dgm:pt>
  </dgm:ptLst>
  <dgm:cxnLst>
    <dgm:cxn modelId="{D8984F0C-3366-504D-9B9A-21893F1E2CB6}" type="presOf" srcId="{F91129B2-DE81-7E4B-83B3-3486C3293421}" destId="{2613F191-7DB1-C84D-B0FC-6E8E1813123E}" srcOrd="0" destOrd="0" presId="urn:microsoft.com/office/officeart/2009/layout/CircleArrowProcess"/>
    <dgm:cxn modelId="{89BCE115-A95F-BC4C-8EBE-2F83655EBC28}" type="presOf" srcId="{7277D045-79A2-134A-993B-9CCE84EC1D25}" destId="{D8C65F16-B371-C04A-9D56-85C382B65A55}" srcOrd="0" destOrd="0" presId="urn:microsoft.com/office/officeart/2009/layout/CircleArrowProcess"/>
    <dgm:cxn modelId="{ADABC620-DD17-B74E-B30A-B5A650FA377F}" type="presOf" srcId="{7BE9003A-40E3-464C-9513-698CD7E58C05}" destId="{90AA7B50-E7AF-3E4B-AEFB-C6C5B0883529}" srcOrd="0" destOrd="0" presId="urn:microsoft.com/office/officeart/2009/layout/CircleArrowProcess"/>
    <dgm:cxn modelId="{C2E97A27-CF5E-7244-A441-505DEA5D2ABC}" type="presOf" srcId="{AC126548-6D02-894A-BBD3-CE13D58E07F7}" destId="{9F032B73-0F15-B947-88E1-A3502F786306}" srcOrd="0" destOrd="0" presId="urn:microsoft.com/office/officeart/2009/layout/CircleArrowProcess"/>
    <dgm:cxn modelId="{3048473D-5219-5F4E-B720-A6C885898B50}" type="presOf" srcId="{216C4D88-1CA5-A040-ACCB-996147688C14}" destId="{5E536121-F9A4-7C40-8328-D73756FBDFA5}" srcOrd="0" destOrd="0" presId="urn:microsoft.com/office/officeart/2009/layout/CircleArrowProcess"/>
    <dgm:cxn modelId="{C1469E60-3E7E-0447-8798-62C9C2D3CACF}" type="presOf" srcId="{192AEC18-0B03-A148-82CC-E9F9B21ABA4E}" destId="{759364AB-AC25-D94A-9FF4-D4A9E13983BC}" srcOrd="0" destOrd="0" presId="urn:microsoft.com/office/officeart/2009/layout/CircleArrowProcess"/>
    <dgm:cxn modelId="{4BAE2F6E-1155-4E4B-9CE5-767B07DCAC75}" type="presOf" srcId="{0342AF25-CCD0-8148-8A99-C40399FFB2E2}" destId="{99A51967-4AA4-744C-9D80-8FF7D73E4DE0}" srcOrd="0" destOrd="0" presId="urn:microsoft.com/office/officeart/2009/layout/CircleArrowProcess"/>
    <dgm:cxn modelId="{80A2B26E-AA63-B945-A489-3AECE295B7B1}" srcId="{7277D045-79A2-134A-993B-9CCE84EC1D25}" destId="{192AEC18-0B03-A148-82CC-E9F9B21ABA4E}" srcOrd="2" destOrd="0" parTransId="{BD5ED08D-9153-524C-B0E5-E965E8014E2D}" sibTransId="{4638BCDD-F35D-7741-9ED2-4B9357FEF34B}"/>
    <dgm:cxn modelId="{4FD75577-65D6-994F-BC7B-C26A9B68F907}" srcId="{7277D045-79A2-134A-993B-9CCE84EC1D25}" destId="{AC126548-6D02-894A-BBD3-CE13D58E07F7}" srcOrd="3" destOrd="0" parTransId="{CA103396-5708-AF43-82A7-9B3D078DF407}" sibTransId="{BC446F0C-BCAC-A743-A3C3-42C2158F1B1E}"/>
    <dgm:cxn modelId="{A15F0691-C405-5C4A-9A6C-78BB061079A8}" srcId="{7277D045-79A2-134A-993B-9CCE84EC1D25}" destId="{7BE9003A-40E3-464C-9513-698CD7E58C05}" srcOrd="5" destOrd="0" parTransId="{B8F4A81D-7FB6-9A49-B7E2-386BB2E5A8E1}" sibTransId="{D6377F2E-64EC-9441-AC11-2CACE7B987A0}"/>
    <dgm:cxn modelId="{8C788A99-B483-B049-B78B-33F99E2929E8}" srcId="{7277D045-79A2-134A-993B-9CCE84EC1D25}" destId="{0342AF25-CCD0-8148-8A99-C40399FFB2E2}" srcOrd="1" destOrd="0" parTransId="{90B793A1-43AD-CE40-9588-262413479AF8}" sibTransId="{6E854363-1F39-D941-B4D4-A2A80E19327D}"/>
    <dgm:cxn modelId="{4F4EE6A1-625C-234E-A3FF-9030C628AACB}" srcId="{7277D045-79A2-134A-993B-9CCE84EC1D25}" destId="{216C4D88-1CA5-A040-ACCB-996147688C14}" srcOrd="0" destOrd="0" parTransId="{4D283656-D60A-D84F-B0A2-42BD4936C8AB}" sibTransId="{855216EC-7D07-5B4C-AADE-D8ACBA670447}"/>
    <dgm:cxn modelId="{1C601DDC-1A75-7C4A-A99A-BABF461F78BB}" srcId="{7277D045-79A2-134A-993B-9CCE84EC1D25}" destId="{F91129B2-DE81-7E4B-83B3-3486C3293421}" srcOrd="4" destOrd="0" parTransId="{74B0603F-F3B5-1E44-AF22-21CE3E8B55A7}" sibTransId="{259D9C2F-8F73-6543-A78E-AF11DEA776FB}"/>
    <dgm:cxn modelId="{0FFAD7A3-0435-974A-9383-E55531CA2155}" type="presParOf" srcId="{D8C65F16-B371-C04A-9D56-85C382B65A55}" destId="{D83891DB-3EDF-914C-8869-566ADC6CDD6B}" srcOrd="0" destOrd="0" presId="urn:microsoft.com/office/officeart/2009/layout/CircleArrowProcess"/>
    <dgm:cxn modelId="{5B338954-B756-2C40-9EDB-032D3FF48EED}" type="presParOf" srcId="{D83891DB-3EDF-914C-8869-566ADC6CDD6B}" destId="{51949EF8-9A32-BF48-B399-E1989416A7F8}" srcOrd="0" destOrd="0" presId="urn:microsoft.com/office/officeart/2009/layout/CircleArrowProcess"/>
    <dgm:cxn modelId="{FED3023B-ADC3-A14B-B7A4-E707770D73A4}" type="presParOf" srcId="{D8C65F16-B371-C04A-9D56-85C382B65A55}" destId="{5E536121-F9A4-7C40-8328-D73756FBDFA5}" srcOrd="1" destOrd="0" presId="urn:microsoft.com/office/officeart/2009/layout/CircleArrowProcess"/>
    <dgm:cxn modelId="{B44920F9-221E-E04C-B622-3C178652F7C1}" type="presParOf" srcId="{D8C65F16-B371-C04A-9D56-85C382B65A55}" destId="{990738D3-749F-9842-AFBC-B6D8A74B2C62}" srcOrd="2" destOrd="0" presId="urn:microsoft.com/office/officeart/2009/layout/CircleArrowProcess"/>
    <dgm:cxn modelId="{9A98C3F1-4027-514A-85FC-CBDA7CAF7FDE}" type="presParOf" srcId="{990738D3-749F-9842-AFBC-B6D8A74B2C62}" destId="{6BEAB9C3-9AA7-F948-AFC7-773EF1775D2C}" srcOrd="0" destOrd="0" presId="urn:microsoft.com/office/officeart/2009/layout/CircleArrowProcess"/>
    <dgm:cxn modelId="{F0055EBB-B1AC-4648-B1AA-7D90F99FC7CC}" type="presParOf" srcId="{D8C65F16-B371-C04A-9D56-85C382B65A55}" destId="{99A51967-4AA4-744C-9D80-8FF7D73E4DE0}" srcOrd="3" destOrd="0" presId="urn:microsoft.com/office/officeart/2009/layout/CircleArrowProcess"/>
    <dgm:cxn modelId="{6405381C-07B2-CC4F-ADA6-3D7A65D00E4E}" type="presParOf" srcId="{D8C65F16-B371-C04A-9D56-85C382B65A55}" destId="{44C42DA4-0290-794A-9634-E29F108D92F3}" srcOrd="4" destOrd="0" presId="urn:microsoft.com/office/officeart/2009/layout/CircleArrowProcess"/>
    <dgm:cxn modelId="{61AE6B8C-586E-E44B-9FD1-E06F9F5AB572}" type="presParOf" srcId="{44C42DA4-0290-794A-9634-E29F108D92F3}" destId="{8DB1392B-82CB-CF49-B274-F338BA706A78}" srcOrd="0" destOrd="0" presId="urn:microsoft.com/office/officeart/2009/layout/CircleArrowProcess"/>
    <dgm:cxn modelId="{AB0ABEF4-F487-0F48-A5EB-0BCCE803C37D}" type="presParOf" srcId="{D8C65F16-B371-C04A-9D56-85C382B65A55}" destId="{759364AB-AC25-D94A-9FF4-D4A9E13983BC}" srcOrd="5" destOrd="0" presId="urn:microsoft.com/office/officeart/2009/layout/CircleArrowProcess"/>
    <dgm:cxn modelId="{CF3FC099-3049-A347-8C9C-D64C39FAADBD}" type="presParOf" srcId="{D8C65F16-B371-C04A-9D56-85C382B65A55}" destId="{3034AEC9-E710-F54B-AA6A-1657FE2B988E}" srcOrd="6" destOrd="0" presId="urn:microsoft.com/office/officeart/2009/layout/CircleArrowProcess"/>
    <dgm:cxn modelId="{8CAF6505-7D05-5342-8537-974B6E418754}" type="presParOf" srcId="{3034AEC9-E710-F54B-AA6A-1657FE2B988E}" destId="{5F950AFD-1BE1-6242-B80C-6B806700D3A0}" srcOrd="0" destOrd="0" presId="urn:microsoft.com/office/officeart/2009/layout/CircleArrowProcess"/>
    <dgm:cxn modelId="{72E1D0FD-18A6-964E-B707-6D25E4F5C925}" type="presParOf" srcId="{D8C65F16-B371-C04A-9D56-85C382B65A55}" destId="{9F032B73-0F15-B947-88E1-A3502F786306}" srcOrd="7" destOrd="0" presId="urn:microsoft.com/office/officeart/2009/layout/CircleArrowProcess"/>
    <dgm:cxn modelId="{645F233C-3D62-B649-A1CD-887EE03557DE}" type="presParOf" srcId="{D8C65F16-B371-C04A-9D56-85C382B65A55}" destId="{947DFC48-AD6E-E14D-A6C4-32E3C7A27559}" srcOrd="8" destOrd="0" presId="urn:microsoft.com/office/officeart/2009/layout/CircleArrowProcess"/>
    <dgm:cxn modelId="{583E1381-276B-D84D-B874-F3DF75920EA6}" type="presParOf" srcId="{947DFC48-AD6E-E14D-A6C4-32E3C7A27559}" destId="{4AA5DE2B-99A4-CB4E-9F30-DD729BF1C0FA}" srcOrd="0" destOrd="0" presId="urn:microsoft.com/office/officeart/2009/layout/CircleArrowProcess"/>
    <dgm:cxn modelId="{3624FF1D-6D3B-484D-9017-457E475E751D}" type="presParOf" srcId="{D8C65F16-B371-C04A-9D56-85C382B65A55}" destId="{2613F191-7DB1-C84D-B0FC-6E8E1813123E}" srcOrd="9" destOrd="0" presId="urn:microsoft.com/office/officeart/2009/layout/CircleArrowProcess"/>
    <dgm:cxn modelId="{AB081EB3-02E1-E34B-B726-280E8FFCA50A}" type="presParOf" srcId="{D8C65F16-B371-C04A-9D56-85C382B65A55}" destId="{A9C62742-8CD2-314E-BF5C-BECD2C2E264C}" srcOrd="10" destOrd="0" presId="urn:microsoft.com/office/officeart/2009/layout/CircleArrowProcess"/>
    <dgm:cxn modelId="{E8AF4B5D-C7F7-8642-9B56-0C6FF08E0F83}" type="presParOf" srcId="{A9C62742-8CD2-314E-BF5C-BECD2C2E264C}" destId="{42E87950-962C-E84E-9DA3-5E51E45B5081}" srcOrd="0" destOrd="0" presId="urn:microsoft.com/office/officeart/2009/layout/CircleArrowProcess"/>
    <dgm:cxn modelId="{647B642A-938A-9F4A-AB6D-062BF5668663}" type="presParOf" srcId="{D8C65F16-B371-C04A-9D56-85C382B65A55}" destId="{90AA7B50-E7AF-3E4B-AEFB-C6C5B0883529}" srcOrd="11"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49EF8-9A32-BF48-B399-E1989416A7F8}">
      <dsp:nvSpPr>
        <dsp:cNvPr id="0" name=""/>
        <dsp:cNvSpPr/>
      </dsp:nvSpPr>
      <dsp:spPr>
        <a:xfrm>
          <a:off x="1226481" y="0"/>
          <a:ext cx="1587205" cy="1587377"/>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536121-F9A4-7C40-8328-D73756FBDFA5}">
      <dsp:nvSpPr>
        <dsp:cNvPr id="0" name=""/>
        <dsp:cNvSpPr/>
      </dsp:nvSpPr>
      <dsp:spPr>
        <a:xfrm>
          <a:off x="1576911" y="574812"/>
          <a:ext cx="885750" cy="442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venir Next Condensed" panose="020B0506020202020204" pitchFamily="34" charset="0"/>
            </a:rPr>
            <a:t>Problem Identification</a:t>
          </a:r>
        </a:p>
      </dsp:txBody>
      <dsp:txXfrm>
        <a:off x="1576911" y="574812"/>
        <a:ext cx="885750" cy="442581"/>
      </dsp:txXfrm>
    </dsp:sp>
    <dsp:sp modelId="{6BEAB9C3-9AA7-F948-AFC7-773EF1775D2C}">
      <dsp:nvSpPr>
        <dsp:cNvPr id="0" name=""/>
        <dsp:cNvSpPr/>
      </dsp:nvSpPr>
      <dsp:spPr>
        <a:xfrm>
          <a:off x="785541" y="912334"/>
          <a:ext cx="1587205" cy="1587377"/>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A51967-4AA4-744C-9D80-8FF7D73E4DE0}">
      <dsp:nvSpPr>
        <dsp:cNvPr id="0" name=""/>
        <dsp:cNvSpPr/>
      </dsp:nvSpPr>
      <dsp:spPr>
        <a:xfrm>
          <a:off x="1134184" y="1488958"/>
          <a:ext cx="885750" cy="442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venir Next Condensed" panose="020B0506020202020204" pitchFamily="34" charset="0"/>
            </a:rPr>
            <a:t>Needs Assessment of Targeted Learners</a:t>
          </a:r>
        </a:p>
      </dsp:txBody>
      <dsp:txXfrm>
        <a:off x="1134184" y="1488958"/>
        <a:ext cx="885750" cy="442581"/>
      </dsp:txXfrm>
    </dsp:sp>
    <dsp:sp modelId="{8DB1392B-82CB-CF49-B274-F338BA706A78}">
      <dsp:nvSpPr>
        <dsp:cNvPr id="0" name=""/>
        <dsp:cNvSpPr/>
      </dsp:nvSpPr>
      <dsp:spPr>
        <a:xfrm>
          <a:off x="1226481" y="1827687"/>
          <a:ext cx="1587205" cy="1587377"/>
        </a:xfrm>
        <a:prstGeom prst="circularArrow">
          <a:avLst>
            <a:gd name="adj1" fmla="val 10980"/>
            <a:gd name="adj2" fmla="val 1142322"/>
            <a:gd name="adj3" fmla="val 4500000"/>
            <a:gd name="adj4" fmla="val 13500000"/>
            <a:gd name="adj5" fmla="val 125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9364AB-AC25-D94A-9FF4-D4A9E13983BC}">
      <dsp:nvSpPr>
        <dsp:cNvPr id="0" name=""/>
        <dsp:cNvSpPr/>
      </dsp:nvSpPr>
      <dsp:spPr>
        <a:xfrm>
          <a:off x="1433357" y="2387567"/>
          <a:ext cx="885750" cy="442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venir Next Condensed" panose="020B0506020202020204" pitchFamily="34" charset="0"/>
            </a:rPr>
            <a:t>Goals and Specific Objectives</a:t>
          </a:r>
        </a:p>
      </dsp:txBody>
      <dsp:txXfrm>
        <a:off x="1433357" y="2387567"/>
        <a:ext cx="885750" cy="442581"/>
      </dsp:txXfrm>
    </dsp:sp>
    <dsp:sp modelId="{5F950AFD-1BE1-6242-B80C-6B806700D3A0}">
      <dsp:nvSpPr>
        <dsp:cNvPr id="0" name=""/>
        <dsp:cNvSpPr/>
      </dsp:nvSpPr>
      <dsp:spPr>
        <a:xfrm>
          <a:off x="785541" y="2741833"/>
          <a:ext cx="1587205" cy="1587377"/>
        </a:xfrm>
        <a:prstGeom prst="leftCircularArrow">
          <a:avLst>
            <a:gd name="adj1" fmla="val 10980"/>
            <a:gd name="adj2" fmla="val 1142322"/>
            <a:gd name="adj3" fmla="val 6300000"/>
            <a:gd name="adj4" fmla="val 18900000"/>
            <a:gd name="adj5" fmla="val 125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032B73-0F15-B947-88E1-A3502F786306}">
      <dsp:nvSpPr>
        <dsp:cNvPr id="0" name=""/>
        <dsp:cNvSpPr/>
      </dsp:nvSpPr>
      <dsp:spPr>
        <a:xfrm>
          <a:off x="1134184" y="3316646"/>
          <a:ext cx="885750" cy="442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venir Next Condensed" panose="020B0506020202020204" pitchFamily="34" charset="0"/>
            </a:rPr>
            <a:t>Educational Strategies</a:t>
          </a:r>
        </a:p>
      </dsp:txBody>
      <dsp:txXfrm>
        <a:off x="1134184" y="3316646"/>
        <a:ext cx="885750" cy="442581"/>
      </dsp:txXfrm>
    </dsp:sp>
    <dsp:sp modelId="{4AA5DE2B-99A4-CB4E-9F30-DD729BF1C0FA}">
      <dsp:nvSpPr>
        <dsp:cNvPr id="0" name=""/>
        <dsp:cNvSpPr/>
      </dsp:nvSpPr>
      <dsp:spPr>
        <a:xfrm>
          <a:off x="1226481" y="3654771"/>
          <a:ext cx="1587205" cy="1587377"/>
        </a:xfrm>
        <a:prstGeom prst="circularArrow">
          <a:avLst>
            <a:gd name="adj1" fmla="val 10980"/>
            <a:gd name="adj2" fmla="val 1142322"/>
            <a:gd name="adj3" fmla="val 4500000"/>
            <a:gd name="adj4" fmla="val 13500000"/>
            <a:gd name="adj5" fmla="val 125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13F191-7DB1-C84D-B0FC-6E8E1813123E}">
      <dsp:nvSpPr>
        <dsp:cNvPr id="0" name=""/>
        <dsp:cNvSpPr/>
      </dsp:nvSpPr>
      <dsp:spPr>
        <a:xfrm>
          <a:off x="1387529" y="4207256"/>
          <a:ext cx="885750" cy="442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venir Next Condensed" panose="020B0506020202020204" pitchFamily="34" charset="0"/>
            </a:rPr>
            <a:t>Implementation</a:t>
          </a:r>
        </a:p>
      </dsp:txBody>
      <dsp:txXfrm>
        <a:off x="1387529" y="4207256"/>
        <a:ext cx="885750" cy="442581"/>
      </dsp:txXfrm>
    </dsp:sp>
    <dsp:sp modelId="{42E87950-962C-E84E-9DA3-5E51E45B5081}">
      <dsp:nvSpPr>
        <dsp:cNvPr id="0" name=""/>
        <dsp:cNvSpPr/>
      </dsp:nvSpPr>
      <dsp:spPr>
        <a:xfrm>
          <a:off x="898679" y="4673374"/>
          <a:ext cx="1363609" cy="1364576"/>
        </a:xfrm>
        <a:prstGeom prst="blockArc">
          <a:avLst>
            <a:gd name="adj1" fmla="val 0"/>
            <a:gd name="adj2" fmla="val 18900000"/>
            <a:gd name="adj3" fmla="val 1274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AA7B50-E7AF-3E4B-AEFB-C6C5B0883529}">
      <dsp:nvSpPr>
        <dsp:cNvPr id="0" name=""/>
        <dsp:cNvSpPr/>
      </dsp:nvSpPr>
      <dsp:spPr>
        <a:xfrm>
          <a:off x="1134184" y="5143730"/>
          <a:ext cx="885750" cy="442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venir Next Condensed" panose="020B0506020202020204" pitchFamily="34" charset="0"/>
            </a:rPr>
            <a:t>Evaluation and Feedback</a:t>
          </a:r>
        </a:p>
      </dsp:txBody>
      <dsp:txXfrm>
        <a:off x="1134184" y="5143730"/>
        <a:ext cx="885750" cy="442581"/>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xfrm>
            <a:off x="1143000" y="685800"/>
            <a:ext cx="4572000" cy="3429000"/>
          </a:xfrm>
          <a:prstGeom prst="rect">
            <a:avLst/>
          </a:prstGeom>
        </p:spPr>
        <p:txBody>
          <a:bodyPr/>
          <a:lstStyle/>
          <a:p>
            <a:endParaRPr/>
          </a:p>
        </p:txBody>
      </p:sp>
      <p:sp>
        <p:nvSpPr>
          <p:cNvPr id="170" name="Shape 17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499571645"/>
      </p:ext>
    </p:extLst>
  </p:cSld>
  <p:clrMap bg1="lt1" tx1="dk1" bg2="lt2" tx2="dk2" accent1="accent1" accent2="accent2" accent3="accent3" accent4="accent4" accent5="accent5" accent6="accent6" hlink="hlink" folHlink="folHlink"/>
  <p:notesStyle>
    <a:lvl1pPr defTabSz="1300480" latinLnBrk="0">
      <a:defRPr sz="1600">
        <a:latin typeface="+mn-lt"/>
        <a:ea typeface="+mn-ea"/>
        <a:cs typeface="+mn-cs"/>
        <a:sym typeface="Calibri"/>
      </a:defRPr>
    </a:lvl1pPr>
    <a:lvl2pPr indent="228600" defTabSz="1300480" latinLnBrk="0">
      <a:defRPr sz="1600">
        <a:latin typeface="+mn-lt"/>
        <a:ea typeface="+mn-ea"/>
        <a:cs typeface="+mn-cs"/>
        <a:sym typeface="Calibri"/>
      </a:defRPr>
    </a:lvl2pPr>
    <a:lvl3pPr indent="457200" defTabSz="1300480" latinLnBrk="0">
      <a:defRPr sz="1600">
        <a:latin typeface="+mn-lt"/>
        <a:ea typeface="+mn-ea"/>
        <a:cs typeface="+mn-cs"/>
        <a:sym typeface="Calibri"/>
      </a:defRPr>
    </a:lvl3pPr>
    <a:lvl4pPr indent="685800" defTabSz="1300480" latinLnBrk="0">
      <a:defRPr sz="1600">
        <a:latin typeface="+mn-lt"/>
        <a:ea typeface="+mn-ea"/>
        <a:cs typeface="+mn-cs"/>
        <a:sym typeface="Calibri"/>
      </a:defRPr>
    </a:lvl4pPr>
    <a:lvl5pPr indent="914400" defTabSz="1300480" latinLnBrk="0">
      <a:defRPr sz="1600">
        <a:latin typeface="+mn-lt"/>
        <a:ea typeface="+mn-ea"/>
        <a:cs typeface="+mn-cs"/>
        <a:sym typeface="Calibri"/>
      </a:defRPr>
    </a:lvl5pPr>
    <a:lvl6pPr indent="1143000" defTabSz="1300480" latinLnBrk="0">
      <a:defRPr sz="1600">
        <a:latin typeface="+mn-lt"/>
        <a:ea typeface="+mn-ea"/>
        <a:cs typeface="+mn-cs"/>
        <a:sym typeface="Calibri"/>
      </a:defRPr>
    </a:lvl6pPr>
    <a:lvl7pPr indent="1371600" defTabSz="1300480" latinLnBrk="0">
      <a:defRPr sz="1600">
        <a:latin typeface="+mn-lt"/>
        <a:ea typeface="+mn-ea"/>
        <a:cs typeface="+mn-cs"/>
        <a:sym typeface="Calibri"/>
      </a:defRPr>
    </a:lvl7pPr>
    <a:lvl8pPr indent="1600200" defTabSz="1300480" latinLnBrk="0">
      <a:defRPr sz="1600">
        <a:latin typeface="+mn-lt"/>
        <a:ea typeface="+mn-ea"/>
        <a:cs typeface="+mn-cs"/>
        <a:sym typeface="Calibri"/>
      </a:defRPr>
    </a:lvl8pPr>
    <a:lvl9pPr indent="1828800" defTabSz="1300480" latinLnBrk="0">
      <a:defRPr sz="16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2661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 name="Title Text"/>
          <p:cNvSpPr txBox="1">
            <a:spLocks noGrp="1"/>
          </p:cNvSpPr>
          <p:nvPr>
            <p:ph type="title"/>
          </p:nvPr>
        </p:nvSpPr>
        <p:spPr>
          <a:prstGeom prst="rect">
            <a:avLst/>
          </a:prstGeom>
        </p:spPr>
        <p:txBody>
          <a:bodyPr/>
          <a:lstStyle/>
          <a:p>
            <a:r>
              <a:t>Title Text</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9" name="Rectangle 8"/>
          <p:cNvSpPr/>
          <p:nvPr/>
        </p:nvSpPr>
        <p:spPr>
          <a:xfrm>
            <a:off x="1281353" y="3320527"/>
            <a:ext cx="10527233" cy="5213873"/>
          </a:xfrm>
          <a:prstGeom prst="rect">
            <a:avLst/>
          </a:prstGeom>
          <a:solidFill>
            <a:srgbClr val="FFFFFF"/>
          </a:solidFill>
          <a:ln w="12700">
            <a:miter lim="400000"/>
          </a:ln>
        </p:spPr>
        <p:txBody>
          <a:bodyPr lIns="48767" tIns="48767" rIns="48767" bIns="48767" anchor="ctr"/>
          <a:lstStyle/>
          <a:p>
            <a:pPr algn="ctr">
              <a:defRPr>
                <a:solidFill>
                  <a:srgbClr val="FFFFFF"/>
                </a:solidFill>
              </a:defRPr>
            </a:pPr>
            <a:endParaRPr/>
          </a:p>
        </p:txBody>
      </p:sp>
      <p:sp>
        <p:nvSpPr>
          <p:cNvPr id="30" name="Rectangle 12"/>
          <p:cNvSpPr/>
          <p:nvPr/>
        </p:nvSpPr>
        <p:spPr>
          <a:xfrm>
            <a:off x="-1" y="1219200"/>
            <a:ext cx="11725997" cy="1831511"/>
          </a:xfrm>
          <a:prstGeom prst="rect">
            <a:avLst/>
          </a:prstGeom>
          <a:solidFill>
            <a:srgbClr val="FFFFFF"/>
          </a:solidFill>
          <a:ln w="12700">
            <a:miter lim="400000"/>
          </a:ln>
        </p:spPr>
        <p:txBody>
          <a:bodyPr lIns="48767" tIns="48767" rIns="48767" bIns="48767" anchor="ctr"/>
          <a:lstStyle/>
          <a:p>
            <a:pPr algn="ctr">
              <a:defRPr>
                <a:solidFill>
                  <a:srgbClr val="FFFFFF"/>
                </a:solidFill>
              </a:defRPr>
            </a:pPr>
            <a:endParaRPr/>
          </a:p>
        </p:txBody>
      </p:sp>
      <p:sp>
        <p:nvSpPr>
          <p:cNvPr id="31" name="Title Text"/>
          <p:cNvSpPr txBox="1">
            <a:spLocks noGrp="1"/>
          </p:cNvSpPr>
          <p:nvPr>
            <p:ph type="title"/>
          </p:nvPr>
        </p:nvSpPr>
        <p:spPr>
          <a:xfrm>
            <a:off x="0" y="1687735"/>
            <a:ext cx="11725996" cy="1181863"/>
          </a:xfrm>
          <a:prstGeom prst="rect">
            <a:avLst/>
          </a:prstGeom>
        </p:spPr>
        <p:txBody>
          <a:bodyPr/>
          <a:lstStyle>
            <a:lvl1pPr>
              <a:defRPr sz="5600"/>
            </a:lvl1pPr>
          </a:lstStyle>
          <a:p>
            <a:r>
              <a:t>Title Text</a:t>
            </a:r>
          </a:p>
        </p:txBody>
      </p:sp>
      <p:sp>
        <p:nvSpPr>
          <p:cNvPr id="32" name="L-Shape 7"/>
          <p:cNvSpPr/>
          <p:nvPr/>
        </p:nvSpPr>
        <p:spPr>
          <a:xfrm rot="16200000">
            <a:off x="11336535" y="2745605"/>
            <a:ext cx="513080" cy="5130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184" y="0"/>
                </a:lnTo>
                <a:lnTo>
                  <a:pt x="3184" y="18242"/>
                </a:lnTo>
                <a:lnTo>
                  <a:pt x="21600" y="18242"/>
                </a:lnTo>
                <a:lnTo>
                  <a:pt x="21600" y="21600"/>
                </a:lnTo>
                <a:lnTo>
                  <a:pt x="0" y="21600"/>
                </a:lnTo>
                <a:close/>
              </a:path>
            </a:pathLst>
          </a:custGeom>
          <a:solidFill>
            <a:srgbClr val="FF6600"/>
          </a:solidFill>
          <a:ln w="12700">
            <a:miter lim="400000"/>
          </a:ln>
        </p:spPr>
        <p:txBody>
          <a:bodyPr lIns="48767" tIns="48767" rIns="48767" bIns="48767" anchor="ctr"/>
          <a:lstStyle/>
          <a:p>
            <a:pPr algn="ctr">
              <a:defRPr>
                <a:solidFill>
                  <a:srgbClr val="FFFFFF"/>
                </a:solidFill>
              </a:defRPr>
            </a:pPr>
            <a:endParaRP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4" name="Picture 15" descr="Picture 15"/>
          <p:cNvPicPr>
            <a:picLocks noChangeAspect="1"/>
          </p:cNvPicPr>
          <p:nvPr/>
        </p:nvPicPr>
        <p:blipFill>
          <a:blip r:embed="rId2"/>
          <a:stretch>
            <a:fillRect/>
          </a:stretch>
        </p:blipFill>
        <p:spPr>
          <a:xfrm>
            <a:off x="11808585" y="7939744"/>
            <a:ext cx="963807" cy="398511"/>
          </a:xfrm>
          <a:prstGeom prst="rect">
            <a:avLst/>
          </a:prstGeom>
          <a:ln w="12700">
            <a:miter lim="400000"/>
          </a:ln>
        </p:spPr>
      </p:pic>
      <p:sp>
        <p:nvSpPr>
          <p:cNvPr id="35" name="Straight Connector 16"/>
          <p:cNvSpPr/>
          <p:nvPr/>
        </p:nvSpPr>
        <p:spPr>
          <a:xfrm flipH="1">
            <a:off x="11408841" y="7914642"/>
            <a:ext cx="317155" cy="432180"/>
          </a:xfrm>
          <a:prstGeom prst="line">
            <a:avLst/>
          </a:prstGeom>
          <a:ln w="3175">
            <a:solidFill>
              <a:srgbClr val="FF6600"/>
            </a:solidFill>
            <a:miter/>
          </a:ln>
        </p:spPr>
        <p:txBody>
          <a:bodyPr lIns="48767" tIns="48767" rIns="48767" bIns="48767"/>
          <a:lstStyle/>
          <a:p>
            <a:endParaRPr/>
          </a:p>
        </p:txBody>
      </p:sp>
      <p:sp>
        <p:nvSpPr>
          <p:cNvPr id="36" name="Body Level One…"/>
          <p:cNvSpPr txBox="1">
            <a:spLocks noGrp="1"/>
          </p:cNvSpPr>
          <p:nvPr>
            <p:ph type="body" idx="1"/>
          </p:nvPr>
        </p:nvSpPr>
        <p:spPr>
          <a:xfrm>
            <a:off x="1283749" y="3320527"/>
            <a:ext cx="10309326" cy="5213873"/>
          </a:xfrm>
          <a:prstGeom prst="rect">
            <a:avLst/>
          </a:prstGeom>
        </p:spPr>
        <p:txBody>
          <a:bodyPr lIns="48767" tIns="48767" rIns="48767" bIns="48767"/>
          <a:lstStyle>
            <a:lvl1pPr marL="467519" indent="-467519">
              <a:lnSpc>
                <a:spcPct val="90000"/>
              </a:lnSpc>
              <a:buClr>
                <a:srgbClr val="FF6600"/>
              </a:buClr>
              <a:buSzPct val="100000"/>
              <a:buChar char="▪"/>
              <a:defRPr sz="3800"/>
            </a:lvl1pPr>
            <a:lvl2pPr marL="819150" indent="-361950">
              <a:lnSpc>
                <a:spcPct val="90000"/>
              </a:lnSpc>
              <a:buClr>
                <a:srgbClr val="FF6600"/>
              </a:buClr>
              <a:buSzPct val="100000"/>
              <a:buChar char="▪"/>
              <a:defRPr sz="3800"/>
            </a:lvl2pPr>
            <a:lvl3pPr marL="1348739" indent="-434339">
              <a:lnSpc>
                <a:spcPct val="90000"/>
              </a:lnSpc>
              <a:buClr>
                <a:srgbClr val="FF6600"/>
              </a:buClr>
              <a:buSzPct val="100000"/>
              <a:buChar char="▪"/>
              <a:defRPr sz="3800"/>
            </a:lvl3pPr>
            <a:lvl4pPr marL="1854200" indent="-482600">
              <a:lnSpc>
                <a:spcPct val="90000"/>
              </a:lnSpc>
              <a:buClr>
                <a:srgbClr val="FF6600"/>
              </a:buClr>
              <a:buSzPct val="100000"/>
              <a:buChar char="▪"/>
              <a:defRPr sz="3800"/>
            </a:lvl4pPr>
            <a:lvl5pPr marL="2560108" indent="-955146">
              <a:lnSpc>
                <a:spcPct val="90000"/>
              </a:lnSpc>
              <a:buClr>
                <a:srgbClr val="FF6600"/>
              </a:buClr>
              <a:buSzPct val="100000"/>
              <a:buChar char="▪"/>
              <a:defRPr sz="3800"/>
            </a:lvl5pPr>
          </a:lstStyle>
          <a:p>
            <a:r>
              <a:t>Body Level One</a:t>
            </a:r>
          </a:p>
          <a:p>
            <a:pPr lvl="1"/>
            <a:r>
              <a:t>Body Level Two</a:t>
            </a:r>
          </a:p>
          <a:p>
            <a:pPr lvl="2"/>
            <a:r>
              <a:t>Body Level Three</a:t>
            </a:r>
          </a:p>
          <a:p>
            <a:pPr lvl="3"/>
            <a:r>
              <a:t>Body Level Four</a:t>
            </a:r>
          </a:p>
          <a:p>
            <a:pPr lvl="4"/>
            <a:r>
              <a:t>Body Level Five</a:t>
            </a:r>
          </a:p>
        </p:txBody>
      </p:sp>
      <p:sp>
        <p:nvSpPr>
          <p:cNvPr id="37" name="Straight Connector 18"/>
          <p:cNvSpPr/>
          <p:nvPr/>
        </p:nvSpPr>
        <p:spPr>
          <a:xfrm>
            <a:off x="-1" y="7984727"/>
            <a:ext cx="1281355" cy="1"/>
          </a:xfrm>
          <a:prstGeom prst="line">
            <a:avLst/>
          </a:prstGeom>
          <a:ln w="3175">
            <a:solidFill>
              <a:srgbClr val="808080"/>
            </a:solidFill>
            <a:prstDash val="dash"/>
            <a:miter/>
          </a:ln>
        </p:spPr>
        <p:txBody>
          <a:bodyPr lIns="48767" tIns="48767" rIns="48767" bIns="48767"/>
          <a:lstStyle/>
          <a:p>
            <a:endParaRPr/>
          </a:p>
        </p:txBody>
      </p:sp>
      <p:sp>
        <p:nvSpPr>
          <p:cNvPr id="38" name="L-Shape 14"/>
          <p:cNvSpPr/>
          <p:nvPr/>
        </p:nvSpPr>
        <p:spPr>
          <a:xfrm rot="5400000">
            <a:off x="682352" y="1525814"/>
            <a:ext cx="513081" cy="5130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184" y="0"/>
                </a:lnTo>
                <a:lnTo>
                  <a:pt x="3184" y="18242"/>
                </a:lnTo>
                <a:lnTo>
                  <a:pt x="21600" y="18242"/>
                </a:lnTo>
                <a:lnTo>
                  <a:pt x="21600" y="21600"/>
                </a:lnTo>
                <a:lnTo>
                  <a:pt x="0" y="21600"/>
                </a:lnTo>
                <a:close/>
              </a:path>
            </a:pathLst>
          </a:custGeom>
          <a:solidFill>
            <a:srgbClr val="FF6600"/>
          </a:solidFill>
          <a:ln w="12700">
            <a:miter lim="400000"/>
          </a:ln>
        </p:spPr>
        <p:txBody>
          <a:bodyPr lIns="48767" tIns="48767" rIns="48767" bIns="48767" anchor="ctr"/>
          <a:lstStyle/>
          <a:p>
            <a:pPr algn="ctr">
              <a:defRPr>
                <a:solidFill>
                  <a:srgbClr val="FFFFFF"/>
                </a:solidFill>
              </a:defRPr>
            </a:pPr>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45" name="Picture 8" descr="Picture 8"/>
          <p:cNvPicPr>
            <a:picLocks noChangeAspect="1"/>
          </p:cNvPicPr>
          <p:nvPr/>
        </p:nvPicPr>
        <p:blipFill>
          <a:blip r:embed="rId2"/>
          <a:srcRect l="12240" t="23035"/>
          <a:stretch>
            <a:fillRect/>
          </a:stretch>
        </p:blipFill>
        <p:spPr>
          <a:xfrm rot="10800000">
            <a:off x="6298432" y="2897062"/>
            <a:ext cx="6706369" cy="5881482"/>
          </a:xfrm>
          <a:prstGeom prst="rect">
            <a:avLst/>
          </a:prstGeom>
          <a:ln w="12700">
            <a:miter lim="400000"/>
          </a:ln>
        </p:spPr>
      </p:pic>
      <p:sp>
        <p:nvSpPr>
          <p:cNvPr id="46" name="Title Text"/>
          <p:cNvSpPr txBox="1">
            <a:spLocks noGrp="1"/>
          </p:cNvSpPr>
          <p:nvPr>
            <p:ph type="title"/>
          </p:nvPr>
        </p:nvSpPr>
        <p:spPr>
          <a:xfrm>
            <a:off x="1509248" y="3037862"/>
            <a:ext cx="6815459" cy="2788435"/>
          </a:xfrm>
          <a:prstGeom prst="rect">
            <a:avLst/>
          </a:prstGeom>
          <a:solidFill>
            <a:srgbClr val="FFFFFF"/>
          </a:solidFill>
        </p:spPr>
        <p:txBody>
          <a:bodyPr lIns="487680" tIns="487680" rIns="487680" bIns="487680"/>
          <a:lstStyle>
            <a:lvl1pPr>
              <a:defRPr sz="7000">
                <a:solidFill>
                  <a:srgbClr val="FF6600"/>
                </a:solidFill>
              </a:defRPr>
            </a:lvl1pPr>
          </a:lstStyle>
          <a:p>
            <a:r>
              <a:t>Title Text</a:t>
            </a:r>
          </a:p>
        </p:txBody>
      </p:sp>
      <p:sp>
        <p:nvSpPr>
          <p:cNvPr id="47" name="Body Level One…"/>
          <p:cNvSpPr txBox="1">
            <a:spLocks noGrp="1"/>
          </p:cNvSpPr>
          <p:nvPr>
            <p:ph type="body" sz="quarter" idx="1"/>
          </p:nvPr>
        </p:nvSpPr>
        <p:spPr>
          <a:xfrm>
            <a:off x="0" y="6449855"/>
            <a:ext cx="8324708" cy="847003"/>
          </a:xfrm>
          <a:prstGeom prst="rect">
            <a:avLst/>
          </a:prstGeom>
          <a:solidFill>
            <a:srgbClr val="FFFFFF"/>
          </a:solidFill>
        </p:spPr>
        <p:txBody>
          <a:bodyPr/>
          <a:lstStyle>
            <a:lvl1pPr algn="r">
              <a:lnSpc>
                <a:spcPct val="90000"/>
              </a:lnSpc>
              <a:defRPr b="1" cap="all">
                <a:solidFill>
                  <a:srgbClr val="888888"/>
                </a:solidFill>
              </a:defRPr>
            </a:lvl1pPr>
            <a:lvl2pPr algn="r">
              <a:lnSpc>
                <a:spcPct val="90000"/>
              </a:lnSpc>
              <a:defRPr b="1" cap="all">
                <a:solidFill>
                  <a:srgbClr val="888888"/>
                </a:solidFill>
              </a:defRPr>
            </a:lvl2pPr>
            <a:lvl3pPr algn="r">
              <a:lnSpc>
                <a:spcPct val="90000"/>
              </a:lnSpc>
              <a:defRPr b="1" cap="all">
                <a:solidFill>
                  <a:srgbClr val="888888"/>
                </a:solidFill>
              </a:defRPr>
            </a:lvl3pPr>
            <a:lvl4pPr algn="r">
              <a:lnSpc>
                <a:spcPct val="90000"/>
              </a:lnSpc>
              <a:defRPr b="1" cap="all">
                <a:solidFill>
                  <a:srgbClr val="888888"/>
                </a:solidFill>
              </a:defRPr>
            </a:lvl4pPr>
            <a:lvl5pPr algn="r">
              <a:lnSpc>
                <a:spcPct val="90000"/>
              </a:lnSpc>
              <a:defRPr b="1" cap="all">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8" name="L-Shape 6"/>
          <p:cNvSpPr/>
          <p:nvPr/>
        </p:nvSpPr>
        <p:spPr>
          <a:xfrm rot="5400000">
            <a:off x="344908" y="127149"/>
            <a:ext cx="513080" cy="5130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184" y="0"/>
                </a:lnTo>
                <a:lnTo>
                  <a:pt x="3184" y="18242"/>
                </a:lnTo>
                <a:lnTo>
                  <a:pt x="21600" y="18242"/>
                </a:lnTo>
                <a:lnTo>
                  <a:pt x="21600" y="21600"/>
                </a:lnTo>
                <a:lnTo>
                  <a:pt x="0" y="21600"/>
                </a:lnTo>
                <a:close/>
              </a:path>
            </a:pathLst>
          </a:custGeom>
          <a:solidFill>
            <a:srgbClr val="FF6600"/>
          </a:solidFill>
          <a:ln w="12700">
            <a:miter lim="400000"/>
          </a:ln>
        </p:spPr>
        <p:txBody>
          <a:bodyPr lIns="48767" tIns="48767" rIns="48767" bIns="48767" anchor="ctr"/>
          <a:lstStyle/>
          <a:p>
            <a:pPr algn="ctr">
              <a:defRPr>
                <a:solidFill>
                  <a:srgbClr val="FFFFFF"/>
                </a:solidFill>
              </a:defRPr>
            </a:pPr>
            <a:endParaRPr/>
          </a:p>
        </p:txBody>
      </p:sp>
      <p:sp>
        <p:nvSpPr>
          <p:cNvPr id="49" name="L-Shape 7"/>
          <p:cNvSpPr/>
          <p:nvPr/>
        </p:nvSpPr>
        <p:spPr>
          <a:xfrm rot="16200000">
            <a:off x="9523110" y="1388255"/>
            <a:ext cx="513080" cy="5130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184" y="0"/>
                </a:lnTo>
                <a:lnTo>
                  <a:pt x="3184" y="18242"/>
                </a:lnTo>
                <a:lnTo>
                  <a:pt x="21600" y="18242"/>
                </a:lnTo>
                <a:lnTo>
                  <a:pt x="21600" y="21600"/>
                </a:lnTo>
                <a:lnTo>
                  <a:pt x="0" y="21600"/>
                </a:lnTo>
                <a:close/>
              </a:path>
            </a:pathLst>
          </a:custGeom>
          <a:solidFill>
            <a:srgbClr val="FF6600"/>
          </a:solidFill>
          <a:ln w="12700">
            <a:miter lim="400000"/>
          </a:ln>
        </p:spPr>
        <p:txBody>
          <a:bodyPr lIns="48767" tIns="48767" rIns="48767" bIns="48767" anchor="ctr"/>
          <a:lstStyle/>
          <a:p>
            <a:pPr algn="ctr">
              <a:defRPr>
                <a:solidFill>
                  <a:srgbClr val="FFFFFF"/>
                </a:solidFill>
              </a:defRPr>
            </a:pPr>
            <a:endParaRPr/>
          </a:p>
        </p:txBody>
      </p:sp>
      <p:sp>
        <p:nvSpPr>
          <p:cNvPr id="50" name="Slide Number"/>
          <p:cNvSpPr txBox="1">
            <a:spLocks noGrp="1"/>
          </p:cNvSpPr>
          <p:nvPr>
            <p:ph type="sldNum" sz="quarter" idx="2"/>
          </p:nvPr>
        </p:nvSpPr>
        <p:spPr>
          <a:xfrm>
            <a:off x="9320107" y="7802457"/>
            <a:ext cx="3034454" cy="3937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57" name="Picture 8" descr="Picture 8"/>
          <p:cNvPicPr>
            <a:picLocks noChangeAspect="1"/>
          </p:cNvPicPr>
          <p:nvPr/>
        </p:nvPicPr>
        <p:blipFill>
          <a:blip r:embed="rId2"/>
          <a:stretch>
            <a:fillRect/>
          </a:stretch>
        </p:blipFill>
        <p:spPr>
          <a:xfrm>
            <a:off x="11808585" y="7939744"/>
            <a:ext cx="963807" cy="398511"/>
          </a:xfrm>
          <a:prstGeom prst="rect">
            <a:avLst/>
          </a:prstGeom>
          <a:ln w="12700">
            <a:miter lim="400000"/>
          </a:ln>
        </p:spPr>
      </p:pic>
      <p:sp>
        <p:nvSpPr>
          <p:cNvPr id="58" name="Straight Connector 10"/>
          <p:cNvSpPr/>
          <p:nvPr/>
        </p:nvSpPr>
        <p:spPr>
          <a:xfrm flipH="1">
            <a:off x="11408841" y="7914642"/>
            <a:ext cx="317155" cy="432180"/>
          </a:xfrm>
          <a:prstGeom prst="line">
            <a:avLst/>
          </a:prstGeom>
          <a:ln w="3175">
            <a:solidFill>
              <a:srgbClr val="FF6600"/>
            </a:solidFill>
            <a:miter/>
          </a:ln>
        </p:spPr>
        <p:txBody>
          <a:bodyPr lIns="48767" tIns="48767" rIns="48767" bIns="48767"/>
          <a:lstStyle/>
          <a:p>
            <a:endParaRPr/>
          </a:p>
        </p:txBody>
      </p:sp>
      <p:sp>
        <p:nvSpPr>
          <p:cNvPr id="59" name="Straight Connector 11"/>
          <p:cNvSpPr/>
          <p:nvPr/>
        </p:nvSpPr>
        <p:spPr>
          <a:xfrm>
            <a:off x="-1" y="7984727"/>
            <a:ext cx="1281355" cy="1"/>
          </a:xfrm>
          <a:prstGeom prst="line">
            <a:avLst/>
          </a:prstGeom>
          <a:ln w="3175">
            <a:solidFill>
              <a:srgbClr val="808080"/>
            </a:solidFill>
            <a:prstDash val="dash"/>
            <a:miter/>
          </a:ln>
        </p:spPr>
        <p:txBody>
          <a:bodyPr lIns="48767" tIns="48767" rIns="48767" bIns="48767"/>
          <a:lstStyle/>
          <a:p>
            <a:endParaRPr/>
          </a:p>
        </p:txBody>
      </p:sp>
      <p:sp>
        <p:nvSpPr>
          <p:cNvPr id="60" name="Rectangle 11"/>
          <p:cNvSpPr/>
          <p:nvPr/>
        </p:nvSpPr>
        <p:spPr>
          <a:xfrm>
            <a:off x="960575" y="1219199"/>
            <a:ext cx="10647322" cy="1831511"/>
          </a:xfrm>
          <a:prstGeom prst="rect">
            <a:avLst/>
          </a:prstGeom>
          <a:solidFill>
            <a:srgbClr val="FFFFFF"/>
          </a:solidFill>
          <a:ln w="12700">
            <a:miter lim="400000"/>
          </a:ln>
        </p:spPr>
        <p:txBody>
          <a:bodyPr lIns="48767" tIns="48767" rIns="48767" bIns="48767" anchor="ctr"/>
          <a:lstStyle/>
          <a:p>
            <a:pPr>
              <a:defRPr>
                <a:solidFill>
                  <a:srgbClr val="FFFFFF"/>
                </a:solidFill>
              </a:defRPr>
            </a:pPr>
            <a:endParaRPr/>
          </a:p>
        </p:txBody>
      </p:sp>
      <p:sp>
        <p:nvSpPr>
          <p:cNvPr id="61" name="Title Text"/>
          <p:cNvSpPr txBox="1">
            <a:spLocks noGrp="1"/>
          </p:cNvSpPr>
          <p:nvPr>
            <p:ph type="title"/>
          </p:nvPr>
        </p:nvSpPr>
        <p:spPr>
          <a:xfrm>
            <a:off x="0" y="1572523"/>
            <a:ext cx="12335437" cy="1240956"/>
          </a:xfrm>
          <a:prstGeom prst="rect">
            <a:avLst/>
          </a:prstGeom>
        </p:spPr>
        <p:txBody>
          <a:bodyPr lIns="97535" tIns="97535" rIns="97535" bIns="97535"/>
          <a:lstStyle>
            <a:lvl1pPr>
              <a:defRPr sz="5600"/>
            </a:lvl1pPr>
          </a:lstStyle>
          <a:p>
            <a:r>
              <a:t>Title Text</a:t>
            </a:r>
          </a:p>
        </p:txBody>
      </p:sp>
      <p:sp>
        <p:nvSpPr>
          <p:cNvPr id="62" name="Body Level One…"/>
          <p:cNvSpPr txBox="1">
            <a:spLocks noGrp="1"/>
          </p:cNvSpPr>
          <p:nvPr>
            <p:ph type="body" sz="half" idx="1"/>
          </p:nvPr>
        </p:nvSpPr>
        <p:spPr>
          <a:xfrm>
            <a:off x="894079" y="3166533"/>
            <a:ext cx="5527041" cy="4641428"/>
          </a:xfrm>
          <a:prstGeom prst="rect">
            <a:avLst/>
          </a:prstGeom>
          <a:solidFill>
            <a:srgbClr val="FFFFFF"/>
          </a:solidFill>
        </p:spPr>
        <p:txBody>
          <a:bodyPr lIns="48767" tIns="48767" rIns="48767" bIns="48767"/>
          <a:lstStyle>
            <a:lvl1pPr marL="467519" indent="-467519">
              <a:lnSpc>
                <a:spcPct val="90000"/>
              </a:lnSpc>
              <a:buClr>
                <a:srgbClr val="FF6600"/>
              </a:buClr>
              <a:buSzPct val="100000"/>
              <a:buChar char="▪"/>
              <a:defRPr sz="3800"/>
            </a:lvl1pPr>
            <a:lvl2pPr marL="819150" indent="-361950">
              <a:lnSpc>
                <a:spcPct val="90000"/>
              </a:lnSpc>
              <a:buClr>
                <a:srgbClr val="FF6600"/>
              </a:buClr>
              <a:buSzPct val="100000"/>
              <a:buChar char="▪"/>
              <a:defRPr sz="3800"/>
            </a:lvl2pPr>
            <a:lvl3pPr marL="1348739" indent="-434339">
              <a:lnSpc>
                <a:spcPct val="90000"/>
              </a:lnSpc>
              <a:buClr>
                <a:srgbClr val="FF6600"/>
              </a:buClr>
              <a:buSzPct val="100000"/>
              <a:buChar char="▪"/>
              <a:defRPr sz="3800"/>
            </a:lvl3pPr>
            <a:lvl4pPr marL="1854200" indent="-482600">
              <a:lnSpc>
                <a:spcPct val="90000"/>
              </a:lnSpc>
              <a:buClr>
                <a:srgbClr val="FF6600"/>
              </a:buClr>
              <a:buSzPct val="100000"/>
              <a:buChar char="▪"/>
              <a:defRPr sz="3800"/>
            </a:lvl4pPr>
            <a:lvl5pPr marL="2311400" indent="-482600">
              <a:lnSpc>
                <a:spcPct val="90000"/>
              </a:lnSpc>
              <a:buClr>
                <a:srgbClr val="FF6600"/>
              </a:buClr>
              <a:buSzPct val="100000"/>
              <a:buChar char="▪"/>
              <a:defRPr sz="3800"/>
            </a:lvl5pPr>
          </a:lstStyle>
          <a:p>
            <a:r>
              <a:t>Body Level One</a:t>
            </a:r>
          </a:p>
          <a:p>
            <a:pPr lvl="1"/>
            <a:r>
              <a:t>Body Level Two</a:t>
            </a:r>
          </a:p>
          <a:p>
            <a:pPr lvl="2"/>
            <a:r>
              <a:t>Body Level Three</a:t>
            </a:r>
          </a:p>
          <a:p>
            <a:pPr lvl="3"/>
            <a:r>
              <a:t>Body Level Four</a:t>
            </a:r>
          </a:p>
          <a:p>
            <a:pPr lvl="4"/>
            <a:r>
              <a:t>Body Level Five</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4" name="L-Shape 7"/>
          <p:cNvSpPr/>
          <p:nvPr/>
        </p:nvSpPr>
        <p:spPr>
          <a:xfrm rot="10800000">
            <a:off x="11441352" y="1433185"/>
            <a:ext cx="513081" cy="5130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184" y="0"/>
                </a:lnTo>
                <a:lnTo>
                  <a:pt x="3184" y="18242"/>
                </a:lnTo>
                <a:lnTo>
                  <a:pt x="21600" y="18242"/>
                </a:lnTo>
                <a:lnTo>
                  <a:pt x="21600" y="21600"/>
                </a:lnTo>
                <a:lnTo>
                  <a:pt x="0" y="21600"/>
                </a:lnTo>
                <a:close/>
              </a:path>
            </a:pathLst>
          </a:custGeom>
          <a:solidFill>
            <a:srgbClr val="FF6600"/>
          </a:solidFill>
          <a:ln w="12700">
            <a:miter lim="400000"/>
          </a:ln>
        </p:spPr>
        <p:txBody>
          <a:bodyPr lIns="48767" tIns="48767" rIns="48767" bIns="48767" anchor="ctr"/>
          <a:lstStyle/>
          <a:p>
            <a:pPr algn="ctr">
              <a:defRPr>
                <a:solidFill>
                  <a:srgbClr val="FFFFFF"/>
                </a:solidFill>
              </a:defRPr>
            </a:pPr>
            <a:endParaRPr/>
          </a:p>
        </p:txBody>
      </p:sp>
      <p:sp>
        <p:nvSpPr>
          <p:cNvPr id="65" name="L-Shape 8"/>
          <p:cNvSpPr/>
          <p:nvPr/>
        </p:nvSpPr>
        <p:spPr>
          <a:xfrm>
            <a:off x="751837" y="2457619"/>
            <a:ext cx="513081" cy="5130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184" y="0"/>
                </a:lnTo>
                <a:lnTo>
                  <a:pt x="3184" y="18242"/>
                </a:lnTo>
                <a:lnTo>
                  <a:pt x="21600" y="18242"/>
                </a:lnTo>
                <a:lnTo>
                  <a:pt x="21600" y="21600"/>
                </a:lnTo>
                <a:lnTo>
                  <a:pt x="0" y="21600"/>
                </a:lnTo>
                <a:close/>
              </a:path>
            </a:pathLst>
          </a:custGeom>
          <a:solidFill>
            <a:srgbClr val="FF6600"/>
          </a:solidFill>
          <a:ln w="12700">
            <a:miter lim="400000"/>
          </a:ln>
        </p:spPr>
        <p:txBody>
          <a:bodyPr lIns="48767" tIns="48767" rIns="48767" bIns="48767" anchor="ctr"/>
          <a:lstStyle/>
          <a:p>
            <a:pPr algn="ctr">
              <a:defRPr>
                <a:solidFill>
                  <a:srgbClr val="FFFFFF"/>
                </a:solidFill>
              </a:defRPr>
            </a:pPr>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72" name="Picture 8" descr="Picture 8"/>
          <p:cNvPicPr>
            <a:picLocks noChangeAspect="1"/>
          </p:cNvPicPr>
          <p:nvPr/>
        </p:nvPicPr>
        <p:blipFill>
          <a:blip r:embed="rId2"/>
          <a:stretch>
            <a:fillRect/>
          </a:stretch>
        </p:blipFill>
        <p:spPr>
          <a:xfrm>
            <a:off x="11808585" y="7939744"/>
            <a:ext cx="963807" cy="398511"/>
          </a:xfrm>
          <a:prstGeom prst="rect">
            <a:avLst/>
          </a:prstGeom>
          <a:ln w="12700">
            <a:miter lim="400000"/>
          </a:ln>
        </p:spPr>
      </p:pic>
      <p:sp>
        <p:nvSpPr>
          <p:cNvPr id="73" name="Straight Connector 10"/>
          <p:cNvSpPr/>
          <p:nvPr/>
        </p:nvSpPr>
        <p:spPr>
          <a:xfrm flipH="1">
            <a:off x="11408841" y="7914642"/>
            <a:ext cx="317155" cy="432180"/>
          </a:xfrm>
          <a:prstGeom prst="line">
            <a:avLst/>
          </a:prstGeom>
          <a:ln w="3175">
            <a:solidFill>
              <a:srgbClr val="FF6600"/>
            </a:solidFill>
            <a:miter/>
          </a:ln>
        </p:spPr>
        <p:txBody>
          <a:bodyPr lIns="48767" tIns="48767" rIns="48767" bIns="48767"/>
          <a:lstStyle/>
          <a:p>
            <a:endParaRPr/>
          </a:p>
        </p:txBody>
      </p:sp>
      <p:sp>
        <p:nvSpPr>
          <p:cNvPr id="74" name="Straight Connector 11"/>
          <p:cNvSpPr/>
          <p:nvPr/>
        </p:nvSpPr>
        <p:spPr>
          <a:xfrm>
            <a:off x="-1" y="7984727"/>
            <a:ext cx="1281355" cy="1"/>
          </a:xfrm>
          <a:prstGeom prst="line">
            <a:avLst/>
          </a:prstGeom>
          <a:ln w="3175">
            <a:solidFill>
              <a:srgbClr val="808080"/>
            </a:solidFill>
            <a:prstDash val="dash"/>
            <a:miter/>
          </a:ln>
        </p:spPr>
        <p:txBody>
          <a:bodyPr lIns="48767" tIns="48767" rIns="48767" bIns="48767"/>
          <a:lstStyle/>
          <a:p>
            <a:endParaRPr/>
          </a:p>
        </p:txBody>
      </p:sp>
      <p:sp>
        <p:nvSpPr>
          <p:cNvPr id="75" name="Rectangle 10"/>
          <p:cNvSpPr/>
          <p:nvPr/>
        </p:nvSpPr>
        <p:spPr>
          <a:xfrm>
            <a:off x="895773" y="1684818"/>
            <a:ext cx="12379962" cy="1365893"/>
          </a:xfrm>
          <a:prstGeom prst="rect">
            <a:avLst/>
          </a:prstGeom>
          <a:solidFill>
            <a:srgbClr val="FFFFFF"/>
          </a:solidFill>
          <a:ln w="12700">
            <a:miter lim="400000"/>
          </a:ln>
        </p:spPr>
        <p:txBody>
          <a:bodyPr lIns="48767" tIns="48767" rIns="48767" bIns="48767" anchor="ctr"/>
          <a:lstStyle/>
          <a:p>
            <a:pPr>
              <a:defRPr>
                <a:solidFill>
                  <a:srgbClr val="FFFFFF"/>
                </a:solidFill>
              </a:defRPr>
            </a:pPr>
            <a:endParaRPr/>
          </a:p>
        </p:txBody>
      </p:sp>
      <p:sp>
        <p:nvSpPr>
          <p:cNvPr id="76" name="Title Text"/>
          <p:cNvSpPr txBox="1">
            <a:spLocks noGrp="1"/>
          </p:cNvSpPr>
          <p:nvPr>
            <p:ph type="title"/>
          </p:nvPr>
        </p:nvSpPr>
        <p:spPr>
          <a:xfrm>
            <a:off x="-1" y="1695156"/>
            <a:ext cx="12112416" cy="1240955"/>
          </a:xfrm>
          <a:prstGeom prst="rect">
            <a:avLst/>
          </a:prstGeom>
        </p:spPr>
        <p:txBody>
          <a:bodyPr/>
          <a:lstStyle>
            <a:lvl1pPr algn="r">
              <a:defRPr sz="5600"/>
            </a:lvl1pPr>
          </a:lstStyle>
          <a:p>
            <a:r>
              <a:t>Title Text</a:t>
            </a:r>
          </a:p>
        </p:txBody>
      </p:sp>
      <p:sp>
        <p:nvSpPr>
          <p:cNvPr id="77" name="Body Level One…"/>
          <p:cNvSpPr txBox="1">
            <a:spLocks noGrp="1"/>
          </p:cNvSpPr>
          <p:nvPr>
            <p:ph type="body" sz="quarter" idx="1"/>
          </p:nvPr>
        </p:nvSpPr>
        <p:spPr>
          <a:xfrm>
            <a:off x="895773" y="3012440"/>
            <a:ext cx="5501641" cy="878841"/>
          </a:xfrm>
          <a:prstGeom prst="rect">
            <a:avLst/>
          </a:prstGeom>
          <a:solidFill>
            <a:srgbClr val="FFFFFF"/>
          </a:solidFill>
        </p:spPr>
        <p:txBody>
          <a:bodyPr lIns="48767" tIns="48767" rIns="48767" bIns="48767" anchor="ctr"/>
          <a:lstStyle>
            <a:lvl1pPr>
              <a:lnSpc>
                <a:spcPct val="90000"/>
              </a:lnSpc>
              <a:defRPr b="1"/>
            </a:lvl1pPr>
            <a:lvl2pPr>
              <a:lnSpc>
                <a:spcPct val="90000"/>
              </a:lnSpc>
              <a:defRPr b="1"/>
            </a:lvl2pPr>
            <a:lvl3pPr>
              <a:lnSpc>
                <a:spcPct val="90000"/>
              </a:lnSpc>
              <a:defRPr b="1"/>
            </a:lvl3pPr>
            <a:lvl4pPr>
              <a:lnSpc>
                <a:spcPct val="90000"/>
              </a:lnSpc>
              <a:defRPr b="1"/>
            </a:lvl4pPr>
            <a:lvl5pPr>
              <a:lnSpc>
                <a:spcPct val="90000"/>
              </a:lnSpc>
              <a:defRPr b="1"/>
            </a:lvl5pPr>
          </a:lstStyle>
          <a:p>
            <a:r>
              <a:t>Body Level One</a:t>
            </a:r>
          </a:p>
          <a:p>
            <a:pPr lvl="1"/>
            <a:r>
              <a:t>Body Level Two</a:t>
            </a:r>
          </a:p>
          <a:p>
            <a:pPr lvl="2"/>
            <a:r>
              <a:t>Body Level Three</a:t>
            </a:r>
          </a:p>
          <a:p>
            <a:pPr lvl="3"/>
            <a:r>
              <a:t>Body Level Four</a:t>
            </a:r>
          </a:p>
          <a:p>
            <a:pPr lvl="4"/>
            <a:r>
              <a:t>Body Level Five</a:t>
            </a:r>
          </a:p>
        </p:txBody>
      </p:sp>
      <p:sp>
        <p:nvSpPr>
          <p:cNvPr id="78" name="Text Placeholder 4"/>
          <p:cNvSpPr>
            <a:spLocks noGrp="1"/>
          </p:cNvSpPr>
          <p:nvPr>
            <p:ph type="body" sz="quarter" idx="13"/>
          </p:nvPr>
        </p:nvSpPr>
        <p:spPr>
          <a:xfrm>
            <a:off x="6583680" y="3012440"/>
            <a:ext cx="5528735" cy="878841"/>
          </a:xfrm>
          <a:prstGeom prst="rect">
            <a:avLst/>
          </a:prstGeom>
          <a:solidFill>
            <a:srgbClr val="FFFFFF"/>
          </a:solidFill>
          <a:ln w="12700"/>
        </p:spPr>
        <p:txBody>
          <a:bodyPr lIns="48767" tIns="48767" rIns="48767" bIns="48767" anchor="ctr"/>
          <a:lstStyle/>
          <a:p>
            <a:pPr>
              <a:lnSpc>
                <a:spcPct val="90000"/>
              </a:lnSpc>
              <a:defRPr b="1"/>
            </a:pPr>
            <a:endParaRPr/>
          </a:p>
        </p:txBody>
      </p:sp>
      <p:sp>
        <p:nvSpPr>
          <p:cNvPr id="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0" name="L-Shape 9"/>
          <p:cNvSpPr/>
          <p:nvPr/>
        </p:nvSpPr>
        <p:spPr>
          <a:xfrm rot="10800000">
            <a:off x="11441352" y="1541558"/>
            <a:ext cx="513081" cy="5130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184" y="0"/>
                </a:lnTo>
                <a:lnTo>
                  <a:pt x="3184" y="18242"/>
                </a:lnTo>
                <a:lnTo>
                  <a:pt x="21600" y="18242"/>
                </a:lnTo>
                <a:lnTo>
                  <a:pt x="21600" y="21600"/>
                </a:lnTo>
                <a:lnTo>
                  <a:pt x="0" y="21600"/>
                </a:lnTo>
                <a:close/>
              </a:path>
            </a:pathLst>
          </a:custGeom>
          <a:solidFill>
            <a:srgbClr val="FF6600"/>
          </a:solidFill>
          <a:ln w="12700">
            <a:miter lim="400000"/>
          </a:ln>
        </p:spPr>
        <p:txBody>
          <a:bodyPr lIns="48767" tIns="48767" rIns="48767" bIns="48767" anchor="ctr"/>
          <a:lstStyle/>
          <a:p>
            <a:pPr algn="ctr">
              <a:defRPr>
                <a:solidFill>
                  <a:srgbClr val="FFFFFF"/>
                </a:solidFill>
              </a:defRPr>
            </a:pPr>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87" name="Picture 8" descr="Picture 8"/>
          <p:cNvPicPr>
            <a:picLocks noChangeAspect="1"/>
          </p:cNvPicPr>
          <p:nvPr/>
        </p:nvPicPr>
        <p:blipFill>
          <a:blip r:embed="rId2"/>
          <a:stretch>
            <a:fillRect/>
          </a:stretch>
        </p:blipFill>
        <p:spPr>
          <a:xfrm>
            <a:off x="11808585" y="7939744"/>
            <a:ext cx="963807" cy="398511"/>
          </a:xfrm>
          <a:prstGeom prst="rect">
            <a:avLst/>
          </a:prstGeom>
          <a:ln w="12700">
            <a:miter lim="400000"/>
          </a:ln>
        </p:spPr>
      </p:pic>
      <p:sp>
        <p:nvSpPr>
          <p:cNvPr id="88" name="Straight Connector 10"/>
          <p:cNvSpPr/>
          <p:nvPr/>
        </p:nvSpPr>
        <p:spPr>
          <a:xfrm flipH="1">
            <a:off x="11408841" y="7914642"/>
            <a:ext cx="317155" cy="432180"/>
          </a:xfrm>
          <a:prstGeom prst="line">
            <a:avLst/>
          </a:prstGeom>
          <a:ln w="3175">
            <a:solidFill>
              <a:srgbClr val="FF6600"/>
            </a:solidFill>
            <a:miter/>
          </a:ln>
        </p:spPr>
        <p:txBody>
          <a:bodyPr lIns="48767" tIns="48767" rIns="48767" bIns="48767"/>
          <a:lstStyle/>
          <a:p>
            <a:endParaRPr/>
          </a:p>
        </p:txBody>
      </p:sp>
      <p:sp>
        <p:nvSpPr>
          <p:cNvPr id="89" name="Straight Connector 11"/>
          <p:cNvSpPr/>
          <p:nvPr/>
        </p:nvSpPr>
        <p:spPr>
          <a:xfrm>
            <a:off x="-1" y="7984727"/>
            <a:ext cx="1281355" cy="1"/>
          </a:xfrm>
          <a:prstGeom prst="line">
            <a:avLst/>
          </a:prstGeom>
          <a:ln w="3175">
            <a:solidFill>
              <a:srgbClr val="808080"/>
            </a:solidFill>
            <a:prstDash val="dash"/>
            <a:miter/>
          </a:ln>
        </p:spPr>
        <p:txBody>
          <a:bodyPr lIns="48767" tIns="48767" rIns="48767" bIns="48767"/>
          <a:lstStyle/>
          <a:p>
            <a:endParaRPr/>
          </a:p>
        </p:txBody>
      </p:sp>
      <p:pic>
        <p:nvPicPr>
          <p:cNvPr id="90" name="Picture 8" descr="Picture 8"/>
          <p:cNvPicPr>
            <a:picLocks noChangeAspect="1"/>
          </p:cNvPicPr>
          <p:nvPr/>
        </p:nvPicPr>
        <p:blipFill>
          <a:blip r:embed="rId3"/>
          <a:srcRect l="48729"/>
          <a:stretch>
            <a:fillRect/>
          </a:stretch>
        </p:blipFill>
        <p:spPr>
          <a:xfrm rot="10800000" flipH="1">
            <a:off x="-2" y="1299329"/>
            <a:ext cx="2898813" cy="5653765"/>
          </a:xfrm>
          <a:prstGeom prst="rect">
            <a:avLst/>
          </a:prstGeom>
          <a:ln w="12700">
            <a:miter lim="400000"/>
          </a:ln>
        </p:spPr>
      </p:pic>
      <p:sp>
        <p:nvSpPr>
          <p:cNvPr id="91" name="Rectangle 10"/>
          <p:cNvSpPr/>
          <p:nvPr/>
        </p:nvSpPr>
        <p:spPr>
          <a:xfrm>
            <a:off x="-292608" y="1684818"/>
            <a:ext cx="10447191" cy="1170362"/>
          </a:xfrm>
          <a:prstGeom prst="rect">
            <a:avLst/>
          </a:prstGeom>
          <a:solidFill>
            <a:srgbClr val="FFFFFF">
              <a:alpha val="80000"/>
            </a:srgbClr>
          </a:solidFill>
          <a:ln w="12700">
            <a:miter lim="400000"/>
          </a:ln>
        </p:spPr>
        <p:txBody>
          <a:bodyPr lIns="48767" tIns="48767" rIns="48767" bIns="48767" anchor="ctr"/>
          <a:lstStyle/>
          <a:p>
            <a:pPr>
              <a:defRPr>
                <a:solidFill>
                  <a:srgbClr val="FFFFFF"/>
                </a:solidFill>
              </a:defRPr>
            </a:pPr>
            <a:endParaRPr/>
          </a:p>
        </p:txBody>
      </p:sp>
      <p:pic>
        <p:nvPicPr>
          <p:cNvPr id="92" name="Picture 9" descr="Picture 9"/>
          <p:cNvPicPr>
            <a:picLocks noChangeAspect="1"/>
          </p:cNvPicPr>
          <p:nvPr/>
        </p:nvPicPr>
        <p:blipFill>
          <a:blip r:embed="rId3"/>
          <a:srcRect l="48729" b="32719"/>
          <a:stretch>
            <a:fillRect/>
          </a:stretch>
        </p:blipFill>
        <p:spPr>
          <a:xfrm flipH="1">
            <a:off x="10183855" y="4741858"/>
            <a:ext cx="2898812" cy="3803792"/>
          </a:xfrm>
          <a:prstGeom prst="rect">
            <a:avLst/>
          </a:prstGeom>
          <a:ln w="12700">
            <a:miter lim="400000"/>
          </a:ln>
        </p:spPr>
      </p:pic>
      <p:sp>
        <p:nvSpPr>
          <p:cNvPr id="93" name="Rectangle 7"/>
          <p:cNvSpPr/>
          <p:nvPr/>
        </p:nvSpPr>
        <p:spPr>
          <a:xfrm>
            <a:off x="1116245" y="3451690"/>
            <a:ext cx="9605544" cy="5082710"/>
          </a:xfrm>
          <a:prstGeom prst="rect">
            <a:avLst/>
          </a:prstGeom>
          <a:solidFill>
            <a:srgbClr val="FFFFFF">
              <a:alpha val="72000"/>
            </a:srgbClr>
          </a:solidFill>
          <a:ln w="12700">
            <a:miter lim="400000"/>
          </a:ln>
        </p:spPr>
        <p:txBody>
          <a:bodyPr lIns="48767" tIns="48767" rIns="48767" bIns="48767" anchor="ctr"/>
          <a:lstStyle/>
          <a:p>
            <a:pPr algn="ctr">
              <a:defRPr>
                <a:solidFill>
                  <a:srgbClr val="FFFFFF"/>
                </a:solidFill>
              </a:defRPr>
            </a:pPr>
            <a:endParaRPr/>
          </a:p>
        </p:txBody>
      </p:sp>
      <p:sp>
        <p:nvSpPr>
          <p:cNvPr id="94" name="Title Text"/>
          <p:cNvSpPr txBox="1">
            <a:spLocks noGrp="1"/>
          </p:cNvSpPr>
          <p:nvPr>
            <p:ph type="title"/>
          </p:nvPr>
        </p:nvSpPr>
        <p:spPr>
          <a:xfrm>
            <a:off x="0" y="1638636"/>
            <a:ext cx="10721788" cy="1021930"/>
          </a:xfrm>
          <a:prstGeom prst="rect">
            <a:avLst/>
          </a:prstGeom>
        </p:spPr>
        <p:txBody>
          <a:bodyPr lIns="97535" tIns="97535" rIns="97535" bIns="97535"/>
          <a:lstStyle>
            <a:lvl1pPr>
              <a:defRPr sz="5600"/>
            </a:lvl1pPr>
          </a:lstStyle>
          <a:p>
            <a:r>
              <a:t>Title Text</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6" name="L-Shape 5"/>
          <p:cNvSpPr/>
          <p:nvPr/>
        </p:nvSpPr>
        <p:spPr>
          <a:xfrm rot="10800000">
            <a:off x="9967475" y="1444022"/>
            <a:ext cx="513080" cy="5130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184" y="0"/>
                </a:lnTo>
                <a:lnTo>
                  <a:pt x="3184" y="18242"/>
                </a:lnTo>
                <a:lnTo>
                  <a:pt x="21600" y="18242"/>
                </a:lnTo>
                <a:lnTo>
                  <a:pt x="21600" y="21600"/>
                </a:lnTo>
                <a:lnTo>
                  <a:pt x="0" y="21600"/>
                </a:lnTo>
                <a:close/>
              </a:path>
            </a:pathLst>
          </a:custGeom>
          <a:solidFill>
            <a:srgbClr val="FF6600"/>
          </a:solidFill>
          <a:ln w="12700">
            <a:miter lim="400000"/>
          </a:ln>
        </p:spPr>
        <p:txBody>
          <a:bodyPr lIns="48767" tIns="48767" rIns="48767" bIns="48767" anchor="ctr"/>
          <a:lstStyle/>
          <a:p>
            <a:pPr algn="ctr">
              <a:defRPr>
                <a:solidFill>
                  <a:srgbClr val="FFFFFF"/>
                </a:solidFill>
              </a:defRPr>
            </a:pPr>
            <a:endParaRPr/>
          </a:p>
        </p:txBody>
      </p:sp>
      <p:sp>
        <p:nvSpPr>
          <p:cNvPr id="97" name="L-Shape 6"/>
          <p:cNvSpPr/>
          <p:nvPr/>
        </p:nvSpPr>
        <p:spPr>
          <a:xfrm rot="5400000" flipH="1">
            <a:off x="770668" y="2640813"/>
            <a:ext cx="513081" cy="5130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184" y="0"/>
                </a:lnTo>
                <a:lnTo>
                  <a:pt x="3184" y="18242"/>
                </a:lnTo>
                <a:lnTo>
                  <a:pt x="21600" y="18242"/>
                </a:lnTo>
                <a:lnTo>
                  <a:pt x="21600" y="21600"/>
                </a:lnTo>
                <a:lnTo>
                  <a:pt x="0" y="21600"/>
                </a:lnTo>
                <a:close/>
              </a:path>
            </a:pathLst>
          </a:custGeom>
          <a:solidFill>
            <a:srgbClr val="FF6600"/>
          </a:solidFill>
          <a:ln w="12700">
            <a:miter lim="400000"/>
          </a:ln>
        </p:spPr>
        <p:txBody>
          <a:bodyPr lIns="48767" tIns="48767" rIns="48767" bIns="48767" anchor="ctr"/>
          <a:lstStyle/>
          <a:p>
            <a:pPr algn="ctr">
              <a:defRPr>
                <a:solidFill>
                  <a:srgbClr val="FFFFFF"/>
                </a:solidFill>
              </a:defRPr>
            </a:pPr>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128" name="Picture 8" descr="Picture 8"/>
          <p:cNvPicPr>
            <a:picLocks noChangeAspect="1"/>
          </p:cNvPicPr>
          <p:nvPr/>
        </p:nvPicPr>
        <p:blipFill>
          <a:blip r:embed="rId2"/>
          <a:stretch>
            <a:fillRect/>
          </a:stretch>
        </p:blipFill>
        <p:spPr>
          <a:xfrm>
            <a:off x="11808585" y="7939744"/>
            <a:ext cx="963807" cy="398511"/>
          </a:xfrm>
          <a:prstGeom prst="rect">
            <a:avLst/>
          </a:prstGeom>
          <a:ln w="12700">
            <a:miter lim="400000"/>
          </a:ln>
        </p:spPr>
      </p:pic>
      <p:sp>
        <p:nvSpPr>
          <p:cNvPr id="129" name="Straight Connector 10"/>
          <p:cNvSpPr/>
          <p:nvPr/>
        </p:nvSpPr>
        <p:spPr>
          <a:xfrm flipH="1">
            <a:off x="11408841" y="7914642"/>
            <a:ext cx="317155" cy="432180"/>
          </a:xfrm>
          <a:prstGeom prst="line">
            <a:avLst/>
          </a:prstGeom>
          <a:ln w="3175">
            <a:solidFill>
              <a:srgbClr val="FF6600"/>
            </a:solidFill>
            <a:miter/>
          </a:ln>
        </p:spPr>
        <p:txBody>
          <a:bodyPr lIns="48767" tIns="48767" rIns="48767" bIns="48767"/>
          <a:lstStyle/>
          <a:p>
            <a:endParaRPr/>
          </a:p>
        </p:txBody>
      </p:sp>
      <p:sp>
        <p:nvSpPr>
          <p:cNvPr id="130" name="Straight Connector 11"/>
          <p:cNvSpPr/>
          <p:nvPr/>
        </p:nvSpPr>
        <p:spPr>
          <a:xfrm>
            <a:off x="-1" y="7984727"/>
            <a:ext cx="1281355" cy="1"/>
          </a:xfrm>
          <a:prstGeom prst="line">
            <a:avLst/>
          </a:prstGeom>
          <a:ln w="3175">
            <a:solidFill>
              <a:srgbClr val="808080"/>
            </a:solidFill>
            <a:prstDash val="dash"/>
            <a:miter/>
          </a:ln>
        </p:spPr>
        <p:txBody>
          <a:bodyPr lIns="48767" tIns="48767" rIns="48767" bIns="48767"/>
          <a:lstStyle/>
          <a:p>
            <a:endParaRPr/>
          </a:p>
        </p:txBody>
      </p:sp>
      <p:sp>
        <p:nvSpPr>
          <p:cNvPr id="131" name="Rectangle 9"/>
          <p:cNvSpPr/>
          <p:nvPr/>
        </p:nvSpPr>
        <p:spPr>
          <a:xfrm>
            <a:off x="-1" y="1217502"/>
            <a:ext cx="5090162" cy="2073098"/>
          </a:xfrm>
          <a:prstGeom prst="rect">
            <a:avLst/>
          </a:prstGeom>
          <a:solidFill>
            <a:srgbClr val="FFFFFF"/>
          </a:solidFill>
          <a:ln w="12700">
            <a:miter lim="400000"/>
          </a:ln>
        </p:spPr>
        <p:txBody>
          <a:bodyPr lIns="48767" tIns="48767" rIns="48767" bIns="48767" anchor="ctr"/>
          <a:lstStyle/>
          <a:p>
            <a:pPr>
              <a:defRPr>
                <a:solidFill>
                  <a:srgbClr val="FFFFFF"/>
                </a:solidFill>
              </a:defRPr>
            </a:pPr>
            <a:endParaRPr/>
          </a:p>
        </p:txBody>
      </p:sp>
      <p:sp>
        <p:nvSpPr>
          <p:cNvPr id="132" name="Title Text"/>
          <p:cNvSpPr txBox="1">
            <a:spLocks noGrp="1"/>
          </p:cNvSpPr>
          <p:nvPr>
            <p:ph type="title"/>
          </p:nvPr>
        </p:nvSpPr>
        <p:spPr>
          <a:xfrm>
            <a:off x="-1" y="1674366"/>
            <a:ext cx="5090162" cy="1712834"/>
          </a:xfrm>
          <a:prstGeom prst="rect">
            <a:avLst/>
          </a:prstGeom>
        </p:spPr>
        <p:txBody>
          <a:bodyPr anchor="b"/>
          <a:lstStyle>
            <a:lvl1pPr algn="r">
              <a:defRPr sz="4400"/>
            </a:lvl1pPr>
          </a:lstStyle>
          <a:p>
            <a:r>
              <a:t>Title Text</a:t>
            </a:r>
          </a:p>
        </p:txBody>
      </p:sp>
      <p:sp>
        <p:nvSpPr>
          <p:cNvPr id="133" name="Picture Placeholder 2"/>
          <p:cNvSpPr>
            <a:spLocks noGrp="1"/>
          </p:cNvSpPr>
          <p:nvPr>
            <p:ph type="pic" sz="half" idx="13"/>
          </p:nvPr>
        </p:nvSpPr>
        <p:spPr>
          <a:xfrm>
            <a:off x="5528733" y="1674368"/>
            <a:ext cx="6583682" cy="5796620"/>
          </a:xfrm>
          <a:prstGeom prst="rect">
            <a:avLst/>
          </a:prstGeom>
          <a:ln w="12700"/>
        </p:spPr>
        <p:txBody>
          <a:bodyPr lIns="91439" tIns="45719" rIns="91439" bIns="45719">
            <a:noAutofit/>
          </a:bodyPr>
          <a:lstStyle/>
          <a:p>
            <a:endParaRPr/>
          </a:p>
        </p:txBody>
      </p:sp>
      <p:sp>
        <p:nvSpPr>
          <p:cNvPr id="134" name="Body Level One…"/>
          <p:cNvSpPr txBox="1">
            <a:spLocks noGrp="1"/>
          </p:cNvSpPr>
          <p:nvPr>
            <p:ph type="body" sz="quarter" idx="1"/>
          </p:nvPr>
        </p:nvSpPr>
        <p:spPr>
          <a:xfrm>
            <a:off x="895773" y="3844063"/>
            <a:ext cx="4194387" cy="3635391"/>
          </a:xfrm>
          <a:prstGeom prst="rect">
            <a:avLst/>
          </a:prstGeom>
          <a:solidFill>
            <a:srgbClr val="FFFFFF"/>
          </a:solidFill>
        </p:spPr>
        <p:txBody>
          <a:bodyPr lIns="48767" tIns="48767" rIns="48767" bIns="48767"/>
          <a:lstStyle>
            <a:lvl1pPr>
              <a:lnSpc>
                <a:spcPct val="90000"/>
              </a:lnSpc>
              <a:defRPr sz="2200"/>
            </a:lvl1pPr>
            <a:lvl2pPr>
              <a:lnSpc>
                <a:spcPct val="90000"/>
              </a:lnSpc>
              <a:defRPr sz="2200"/>
            </a:lvl2pPr>
            <a:lvl3pPr>
              <a:lnSpc>
                <a:spcPct val="90000"/>
              </a:lnSpc>
              <a:defRPr sz="2200"/>
            </a:lvl3pPr>
            <a:lvl4pPr>
              <a:lnSpc>
                <a:spcPct val="90000"/>
              </a:lnSpc>
              <a:defRPr sz="2200"/>
            </a:lvl4pPr>
            <a:lvl5pPr>
              <a:lnSpc>
                <a:spcPct val="90000"/>
              </a:lnSpc>
              <a:defRPr sz="2200"/>
            </a:lvl5pPr>
          </a:lstStyle>
          <a:p>
            <a:r>
              <a:t>Body Level One</a:t>
            </a:r>
          </a:p>
          <a:p>
            <a:pPr lvl="1"/>
            <a:r>
              <a:t>Body Level Two</a:t>
            </a:r>
          </a:p>
          <a:p>
            <a:pPr lvl="2"/>
            <a:r>
              <a:t>Body Level Three</a:t>
            </a:r>
          </a:p>
          <a:p>
            <a:pPr lvl="3"/>
            <a:r>
              <a:t>Body Level Four</a:t>
            </a:r>
          </a:p>
          <a:p>
            <a:pPr lvl="4"/>
            <a:r>
              <a:t>Body Level Five</a:t>
            </a: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6" name="L-Shape 7"/>
          <p:cNvSpPr/>
          <p:nvPr/>
        </p:nvSpPr>
        <p:spPr>
          <a:xfrm rot="16200000">
            <a:off x="4304969" y="3044115"/>
            <a:ext cx="513081" cy="5130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184" y="0"/>
                </a:lnTo>
                <a:lnTo>
                  <a:pt x="3184" y="18242"/>
                </a:lnTo>
                <a:lnTo>
                  <a:pt x="21600" y="18242"/>
                </a:lnTo>
                <a:lnTo>
                  <a:pt x="21600" y="21600"/>
                </a:lnTo>
                <a:lnTo>
                  <a:pt x="0" y="21600"/>
                </a:lnTo>
                <a:close/>
              </a:path>
            </a:pathLst>
          </a:custGeom>
          <a:solidFill>
            <a:srgbClr val="FF6600"/>
          </a:solidFill>
          <a:ln w="12700">
            <a:miter lim="400000"/>
          </a:ln>
        </p:spPr>
        <p:txBody>
          <a:bodyPr lIns="48767" tIns="48767" rIns="48767" bIns="48767" anchor="ctr"/>
          <a:lstStyle/>
          <a:p>
            <a:pPr algn="ctr">
              <a:defRPr>
                <a:solidFill>
                  <a:srgbClr val="FFFFFF"/>
                </a:solidFill>
              </a:defRPr>
            </a:pPr>
            <a:endParaRPr/>
          </a:p>
        </p:txBody>
      </p:sp>
      <p:sp>
        <p:nvSpPr>
          <p:cNvPr id="137" name="Straight Connector 8"/>
          <p:cNvSpPr/>
          <p:nvPr/>
        </p:nvSpPr>
        <p:spPr>
          <a:xfrm flipH="1">
            <a:off x="5288618" y="1674367"/>
            <a:ext cx="1" cy="5975081"/>
          </a:xfrm>
          <a:prstGeom prst="line">
            <a:avLst/>
          </a:prstGeom>
          <a:ln w="3175">
            <a:solidFill>
              <a:srgbClr val="FF6600"/>
            </a:solidFill>
            <a:miter/>
          </a:ln>
        </p:spPr>
        <p:txBody>
          <a:bodyPr lIns="48767" tIns="48767" rIns="48767" bIns="48767"/>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0" y="1638636"/>
            <a:ext cx="10721788" cy="1021930"/>
          </a:xfrm>
          <a:prstGeom prst="rect">
            <a:avLst/>
          </a:prstGeom>
        </p:spPr>
        <p:txBody>
          <a:bodyPr lIns="97535" tIns="97535" rIns="97535" bIns="97535"/>
          <a:lstStyle>
            <a:lvl1pPr>
              <a:defRPr sz="5600"/>
            </a:lvl1pPr>
          </a:lstStyle>
          <a:p>
            <a:r>
              <a:t>Title Text</a:t>
            </a:r>
          </a:p>
        </p:txBody>
      </p:sp>
      <p:sp>
        <p:nvSpPr>
          <p:cNvPr id="145" name="Body Level One…"/>
          <p:cNvSpPr txBox="1">
            <a:spLocks noGrp="1"/>
          </p:cNvSpPr>
          <p:nvPr>
            <p:ph type="body" idx="1"/>
          </p:nvPr>
        </p:nvSpPr>
        <p:spPr>
          <a:xfrm>
            <a:off x="894078" y="3166533"/>
            <a:ext cx="9827711" cy="5367868"/>
          </a:xfrm>
          <a:prstGeom prst="rect">
            <a:avLst/>
          </a:prstGeom>
          <a:solidFill>
            <a:srgbClr val="FFFFFF"/>
          </a:solidFill>
        </p:spPr>
        <p:txBody>
          <a:bodyPr lIns="48767" tIns="48767" rIns="48767" bIns="48767"/>
          <a:lstStyle>
            <a:lvl1pPr marL="467519" indent="-467519">
              <a:lnSpc>
                <a:spcPct val="90000"/>
              </a:lnSpc>
              <a:buClr>
                <a:srgbClr val="FF6600"/>
              </a:buClr>
              <a:buSzPct val="100000"/>
              <a:buChar char="▪"/>
              <a:defRPr sz="3800"/>
            </a:lvl1pPr>
            <a:lvl2pPr marL="819150" indent="-361950">
              <a:lnSpc>
                <a:spcPct val="90000"/>
              </a:lnSpc>
              <a:buClr>
                <a:srgbClr val="FF6600"/>
              </a:buClr>
              <a:buSzPct val="100000"/>
              <a:buChar char="▪"/>
              <a:defRPr sz="3800"/>
            </a:lvl2pPr>
            <a:lvl3pPr marL="1348739" indent="-434339">
              <a:lnSpc>
                <a:spcPct val="90000"/>
              </a:lnSpc>
              <a:buClr>
                <a:srgbClr val="FF6600"/>
              </a:buClr>
              <a:buSzPct val="100000"/>
              <a:buChar char="▪"/>
              <a:defRPr sz="3800"/>
            </a:lvl3pPr>
            <a:lvl4pPr marL="1854200" indent="-482600">
              <a:lnSpc>
                <a:spcPct val="90000"/>
              </a:lnSpc>
              <a:buClr>
                <a:srgbClr val="FF6600"/>
              </a:buClr>
              <a:buSzPct val="100000"/>
              <a:buChar char="▪"/>
              <a:defRPr sz="3800"/>
            </a:lvl4pPr>
            <a:lvl5pPr marL="2311400" indent="-482600">
              <a:lnSpc>
                <a:spcPct val="90000"/>
              </a:lnSpc>
              <a:buClr>
                <a:srgbClr val="FF6600"/>
              </a:buClr>
              <a:buSzPct val="100000"/>
              <a:buChar char="▪"/>
              <a:defRPr sz="3800"/>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rot="5400000">
            <a:off x="304743" y="7256234"/>
            <a:ext cx="265626" cy="262637"/>
          </a:xfrm>
          <a:prstGeom prst="rect">
            <a:avLst/>
          </a:prstGeom>
        </p:spPr>
        <p:txBody>
          <a:bodyPr/>
          <a:lstStyle/>
          <a:p>
            <a:fld id="{86CB4B4D-7CA3-9044-876B-883B54F8677D}" type="slidenum">
              <a:t>‹#›</a:t>
            </a:fld>
            <a:endParaRPr/>
          </a:p>
        </p:txBody>
      </p:sp>
      <p:pic>
        <p:nvPicPr>
          <p:cNvPr id="147" name="Picture 6" descr="Picture 6"/>
          <p:cNvPicPr>
            <a:picLocks noChangeAspect="1"/>
          </p:cNvPicPr>
          <p:nvPr/>
        </p:nvPicPr>
        <p:blipFill>
          <a:blip r:embed="rId2"/>
          <a:stretch>
            <a:fillRect/>
          </a:stretch>
        </p:blipFill>
        <p:spPr>
          <a:xfrm rot="5400000">
            <a:off x="-39826" y="3449180"/>
            <a:ext cx="963807" cy="398512"/>
          </a:xfrm>
          <a:prstGeom prst="rect">
            <a:avLst/>
          </a:prstGeom>
          <a:ln w="12700">
            <a:miter lim="400000"/>
          </a:ln>
        </p:spPr>
      </p:pic>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154" name="Picture 8" descr="Picture 8"/>
          <p:cNvPicPr>
            <a:picLocks noChangeAspect="1"/>
          </p:cNvPicPr>
          <p:nvPr/>
        </p:nvPicPr>
        <p:blipFill>
          <a:blip r:embed="rId2"/>
          <a:stretch>
            <a:fillRect/>
          </a:stretch>
        </p:blipFill>
        <p:spPr>
          <a:xfrm>
            <a:off x="11808585" y="7939744"/>
            <a:ext cx="963807" cy="398511"/>
          </a:xfrm>
          <a:prstGeom prst="rect">
            <a:avLst/>
          </a:prstGeom>
          <a:ln w="12700">
            <a:miter lim="400000"/>
          </a:ln>
        </p:spPr>
      </p:pic>
      <p:sp>
        <p:nvSpPr>
          <p:cNvPr id="155" name="Straight Connector 10"/>
          <p:cNvSpPr/>
          <p:nvPr/>
        </p:nvSpPr>
        <p:spPr>
          <a:xfrm flipH="1">
            <a:off x="11408841" y="7914642"/>
            <a:ext cx="317155" cy="432180"/>
          </a:xfrm>
          <a:prstGeom prst="line">
            <a:avLst/>
          </a:prstGeom>
          <a:ln w="3175">
            <a:solidFill>
              <a:srgbClr val="FF6600"/>
            </a:solidFill>
            <a:miter/>
          </a:ln>
        </p:spPr>
        <p:txBody>
          <a:bodyPr lIns="48767" tIns="48767" rIns="48767" bIns="48767"/>
          <a:lstStyle/>
          <a:p>
            <a:endParaRPr/>
          </a:p>
        </p:txBody>
      </p:sp>
      <p:sp>
        <p:nvSpPr>
          <p:cNvPr id="156" name="Straight Connector 11"/>
          <p:cNvSpPr/>
          <p:nvPr/>
        </p:nvSpPr>
        <p:spPr>
          <a:xfrm>
            <a:off x="-1" y="7984727"/>
            <a:ext cx="1281355" cy="1"/>
          </a:xfrm>
          <a:prstGeom prst="line">
            <a:avLst/>
          </a:prstGeom>
          <a:ln w="3175">
            <a:solidFill>
              <a:srgbClr val="808080"/>
            </a:solidFill>
            <a:prstDash val="dash"/>
            <a:miter/>
          </a:ln>
        </p:spPr>
        <p:txBody>
          <a:bodyPr lIns="48767" tIns="48767" rIns="48767" bIns="48767"/>
          <a:lstStyle/>
          <a:p>
            <a:endParaRPr/>
          </a:p>
        </p:txBody>
      </p:sp>
      <p:sp>
        <p:nvSpPr>
          <p:cNvPr id="157" name="Rectangle 11"/>
          <p:cNvSpPr/>
          <p:nvPr/>
        </p:nvSpPr>
        <p:spPr>
          <a:xfrm>
            <a:off x="-1" y="1754179"/>
            <a:ext cx="5090162" cy="1536421"/>
          </a:xfrm>
          <a:prstGeom prst="rect">
            <a:avLst/>
          </a:prstGeom>
          <a:solidFill>
            <a:srgbClr val="FFFFFF"/>
          </a:solidFill>
          <a:ln w="12700">
            <a:miter lim="400000"/>
          </a:ln>
        </p:spPr>
        <p:txBody>
          <a:bodyPr lIns="48767" tIns="48767" rIns="48767" bIns="48767" anchor="ctr"/>
          <a:lstStyle/>
          <a:p>
            <a:pPr>
              <a:defRPr>
                <a:solidFill>
                  <a:srgbClr val="FFFFFF"/>
                </a:solidFill>
              </a:defRPr>
            </a:pPr>
            <a:endParaRPr/>
          </a:p>
        </p:txBody>
      </p:sp>
      <p:sp>
        <p:nvSpPr>
          <p:cNvPr id="158" name="Title Text"/>
          <p:cNvSpPr txBox="1">
            <a:spLocks noGrp="1"/>
          </p:cNvSpPr>
          <p:nvPr>
            <p:ph type="title"/>
          </p:nvPr>
        </p:nvSpPr>
        <p:spPr>
          <a:xfrm>
            <a:off x="-281771" y="1754179"/>
            <a:ext cx="5371931" cy="1536421"/>
          </a:xfrm>
          <a:prstGeom prst="rect">
            <a:avLst/>
          </a:prstGeom>
        </p:spPr>
        <p:txBody>
          <a:bodyPr/>
          <a:lstStyle>
            <a:lvl1pPr algn="r">
              <a:defRPr sz="4400"/>
            </a:lvl1pPr>
          </a:lstStyle>
          <a:p>
            <a:r>
              <a:t>Title Text</a:t>
            </a:r>
          </a:p>
        </p:txBody>
      </p:sp>
      <p:sp>
        <p:nvSpPr>
          <p:cNvPr id="159" name="Body Level One…"/>
          <p:cNvSpPr txBox="1">
            <a:spLocks noGrp="1"/>
          </p:cNvSpPr>
          <p:nvPr>
            <p:ph type="body" sz="half" idx="1"/>
          </p:nvPr>
        </p:nvSpPr>
        <p:spPr>
          <a:xfrm>
            <a:off x="5528733" y="1754179"/>
            <a:ext cx="6583682" cy="5716808"/>
          </a:xfrm>
          <a:prstGeom prst="rect">
            <a:avLst/>
          </a:prstGeom>
          <a:solidFill>
            <a:srgbClr val="FFFFFF"/>
          </a:solidFill>
        </p:spPr>
        <p:txBody>
          <a:bodyPr lIns="48767" tIns="48767" rIns="48767" bIns="48767"/>
          <a:lstStyle>
            <a:lvl1pPr marL="473670" indent="-473670">
              <a:lnSpc>
                <a:spcPct val="90000"/>
              </a:lnSpc>
              <a:buClr>
                <a:srgbClr val="FF6600"/>
              </a:buClr>
              <a:buSzPct val="100000"/>
              <a:buChar char="▪"/>
              <a:defRPr sz="4400"/>
            </a:lvl1pPr>
            <a:lvl2pPr marL="816428" indent="-359228">
              <a:lnSpc>
                <a:spcPct val="90000"/>
              </a:lnSpc>
              <a:buClr>
                <a:srgbClr val="FF6600"/>
              </a:buClr>
              <a:buSzPct val="100000"/>
              <a:buChar char="▪"/>
              <a:defRPr sz="4400"/>
            </a:lvl2pPr>
            <a:lvl3pPr marL="1333500" indent="-419100">
              <a:lnSpc>
                <a:spcPct val="90000"/>
              </a:lnSpc>
              <a:buClr>
                <a:srgbClr val="FF6600"/>
              </a:buClr>
              <a:buSzPct val="100000"/>
              <a:buChar char="▪"/>
              <a:defRPr sz="4400"/>
            </a:lvl3pPr>
            <a:lvl4pPr marL="1874520" indent="-502920">
              <a:lnSpc>
                <a:spcPct val="90000"/>
              </a:lnSpc>
              <a:buClr>
                <a:srgbClr val="FF6600"/>
              </a:buClr>
              <a:buSzPct val="100000"/>
              <a:buChar char="▪"/>
              <a:defRPr sz="4400"/>
            </a:lvl4pPr>
            <a:lvl5pPr marL="2331720" indent="-502920">
              <a:lnSpc>
                <a:spcPct val="90000"/>
              </a:lnSpc>
              <a:buClr>
                <a:srgbClr val="FF6600"/>
              </a:buClr>
              <a:buSzPct val="100000"/>
              <a:buChar char="▪"/>
              <a:defRPr sz="4400"/>
            </a:lvl5pPr>
          </a:lstStyle>
          <a:p>
            <a:r>
              <a:t>Body Level One</a:t>
            </a:r>
          </a:p>
          <a:p>
            <a:pPr lvl="1"/>
            <a:r>
              <a:t>Body Level Two</a:t>
            </a:r>
          </a:p>
          <a:p>
            <a:pPr lvl="2"/>
            <a:r>
              <a:t>Body Level Three</a:t>
            </a:r>
          </a:p>
          <a:p>
            <a:pPr lvl="3"/>
            <a:r>
              <a:t>Body Level Four</a:t>
            </a:r>
          </a:p>
          <a:p>
            <a:pPr lvl="4"/>
            <a:r>
              <a:t>Body Level Five</a:t>
            </a:r>
          </a:p>
        </p:txBody>
      </p:sp>
      <p:sp>
        <p:nvSpPr>
          <p:cNvPr id="160" name="Text Placeholder 3"/>
          <p:cNvSpPr>
            <a:spLocks noGrp="1"/>
          </p:cNvSpPr>
          <p:nvPr>
            <p:ph type="body" sz="quarter" idx="13"/>
          </p:nvPr>
        </p:nvSpPr>
        <p:spPr>
          <a:xfrm>
            <a:off x="895773" y="3700629"/>
            <a:ext cx="4194387" cy="3778825"/>
          </a:xfrm>
          <a:prstGeom prst="rect">
            <a:avLst/>
          </a:prstGeom>
          <a:solidFill>
            <a:srgbClr val="FFFFFF"/>
          </a:solidFill>
          <a:ln w="12700"/>
        </p:spPr>
        <p:txBody>
          <a:bodyPr lIns="48767" tIns="48767" rIns="48767" bIns="48767"/>
          <a:lstStyle/>
          <a:p>
            <a:pPr>
              <a:lnSpc>
                <a:spcPct val="90000"/>
              </a:lnSpc>
              <a:defRPr sz="2200"/>
            </a:pPr>
            <a:endParaRPr/>
          </a:p>
        </p:txBody>
      </p:sp>
      <p:sp>
        <p:nvSpPr>
          <p:cNvPr id="1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2" name="L-Shape 7"/>
          <p:cNvSpPr/>
          <p:nvPr/>
        </p:nvSpPr>
        <p:spPr>
          <a:xfrm rot="16200000">
            <a:off x="4304969" y="3044115"/>
            <a:ext cx="513081" cy="5130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184" y="0"/>
                </a:lnTo>
                <a:lnTo>
                  <a:pt x="3184" y="18242"/>
                </a:lnTo>
                <a:lnTo>
                  <a:pt x="21600" y="18242"/>
                </a:lnTo>
                <a:lnTo>
                  <a:pt x="21600" y="21600"/>
                </a:lnTo>
                <a:lnTo>
                  <a:pt x="0" y="21600"/>
                </a:lnTo>
                <a:close/>
              </a:path>
            </a:pathLst>
          </a:custGeom>
          <a:solidFill>
            <a:srgbClr val="FF6600"/>
          </a:solidFill>
          <a:ln w="12700">
            <a:miter lim="400000"/>
          </a:ln>
        </p:spPr>
        <p:txBody>
          <a:bodyPr lIns="48767" tIns="48767" rIns="48767" bIns="48767" anchor="ctr"/>
          <a:lstStyle/>
          <a:p>
            <a:pPr algn="ctr">
              <a:defRPr>
                <a:solidFill>
                  <a:srgbClr val="FFFFFF"/>
                </a:solidFill>
              </a:defRPr>
            </a:pPr>
            <a:endParaRPr/>
          </a:p>
        </p:txBody>
      </p:sp>
      <p:sp>
        <p:nvSpPr>
          <p:cNvPr id="163" name="Straight Connector 10"/>
          <p:cNvSpPr/>
          <p:nvPr/>
        </p:nvSpPr>
        <p:spPr>
          <a:xfrm flipH="1">
            <a:off x="5288618" y="1674367"/>
            <a:ext cx="1" cy="5975081"/>
          </a:xfrm>
          <a:prstGeom prst="line">
            <a:avLst/>
          </a:prstGeom>
          <a:ln w="3175">
            <a:solidFill>
              <a:srgbClr val="FF6600"/>
            </a:solidFill>
            <a:miter/>
          </a:ln>
        </p:spPr>
        <p:txBody>
          <a:bodyPr lIns="48767" tIns="48767" rIns="48767" bIns="48767"/>
          <a:lstStyle/>
          <a:p>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a:srcRect/>
          <a:tile tx="0" ty="0" sx="100000" sy="100000" flip="none" algn="tl"/>
        </a:blipFill>
        <a:effectLst/>
      </p:bgPr>
    </p:bg>
    <p:spTree>
      <p:nvGrpSpPr>
        <p:cNvPr id="1" name=""/>
        <p:cNvGrpSpPr/>
        <p:nvPr/>
      </p:nvGrpSpPr>
      <p:grpSpPr>
        <a:xfrm>
          <a:off x="0" y="0"/>
          <a:ext cx="0" cy="0"/>
          <a:chOff x="0" y="0"/>
          <a:chExt cx="0" cy="0"/>
        </a:xfrm>
      </p:grpSpPr>
      <p:sp>
        <p:nvSpPr>
          <p:cNvPr id="2" name="Rectangle 20"/>
          <p:cNvSpPr/>
          <p:nvPr/>
        </p:nvSpPr>
        <p:spPr>
          <a:xfrm>
            <a:off x="960575" y="1219199"/>
            <a:ext cx="10647322" cy="1972397"/>
          </a:xfrm>
          <a:prstGeom prst="rect">
            <a:avLst/>
          </a:prstGeom>
          <a:solidFill>
            <a:srgbClr val="FFFFFF"/>
          </a:solidFill>
          <a:ln w="12700">
            <a:miter lim="400000"/>
          </a:ln>
        </p:spPr>
        <p:txBody>
          <a:bodyPr lIns="48767" tIns="48767" rIns="48767" bIns="48767" anchor="ctr"/>
          <a:lstStyle/>
          <a:p>
            <a:pPr>
              <a:defRPr>
                <a:solidFill>
                  <a:srgbClr val="FFFFFF"/>
                </a:solidFill>
              </a:defRPr>
            </a:pPr>
            <a:endParaRPr/>
          </a:p>
        </p:txBody>
      </p:sp>
      <p:sp>
        <p:nvSpPr>
          <p:cNvPr id="3" name="Rectangle 13"/>
          <p:cNvSpPr/>
          <p:nvPr/>
        </p:nvSpPr>
        <p:spPr>
          <a:xfrm>
            <a:off x="899660" y="3473365"/>
            <a:ext cx="10848010" cy="5061035"/>
          </a:xfrm>
          <a:prstGeom prst="rect">
            <a:avLst/>
          </a:prstGeom>
          <a:solidFill>
            <a:srgbClr val="FFFFFF"/>
          </a:solidFill>
          <a:ln w="12700">
            <a:miter lim="400000"/>
          </a:ln>
        </p:spPr>
        <p:txBody>
          <a:bodyPr lIns="48767" tIns="48767" rIns="48767" bIns="48767" anchor="ctr"/>
          <a:lstStyle/>
          <a:p>
            <a:pPr>
              <a:lnSpc>
                <a:spcPct val="150000"/>
              </a:lnSpc>
              <a:defRPr>
                <a:solidFill>
                  <a:srgbClr val="FFFFFF"/>
                </a:solidFill>
              </a:defRPr>
            </a:pPr>
            <a:endParaRPr/>
          </a:p>
        </p:txBody>
      </p:sp>
      <p:pic>
        <p:nvPicPr>
          <p:cNvPr id="4" name="Picture 21" descr="Picture 21"/>
          <p:cNvPicPr>
            <a:picLocks noChangeAspect="1"/>
          </p:cNvPicPr>
          <p:nvPr/>
        </p:nvPicPr>
        <p:blipFill>
          <a:blip r:embed="rId12">
            <a:alphaModFix amt="37000"/>
          </a:blip>
          <a:srcRect l="48729" b="32720"/>
          <a:stretch>
            <a:fillRect/>
          </a:stretch>
        </p:blipFill>
        <p:spPr>
          <a:xfrm flipH="1">
            <a:off x="9794848" y="4231410"/>
            <a:ext cx="3287817" cy="4314239"/>
          </a:xfrm>
          <a:prstGeom prst="rect">
            <a:avLst/>
          </a:prstGeom>
          <a:ln w="12700">
            <a:miter lim="400000"/>
          </a:ln>
        </p:spPr>
      </p:pic>
      <p:sp>
        <p:nvSpPr>
          <p:cNvPr id="5" name="Body Level One…"/>
          <p:cNvSpPr txBox="1">
            <a:spLocks noGrp="1"/>
          </p:cNvSpPr>
          <p:nvPr>
            <p:ph type="body" idx="1"/>
          </p:nvPr>
        </p:nvSpPr>
        <p:spPr>
          <a:xfrm>
            <a:off x="925157" y="3557195"/>
            <a:ext cx="10657244" cy="4992745"/>
          </a:xfrm>
          <a:prstGeom prst="rect">
            <a:avLst/>
          </a:prstGeom>
          <a:ln w="3175">
            <a:miter lim="400000"/>
          </a:ln>
          <a:extLst>
            <a:ext uri="{C572A759-6A51-4108-AA02-DFA0A04FC94B}">
              <ma14:wrappingTextBoxFlag xmlns:ma14="http://schemas.microsoft.com/office/mac/drawingml/2011/main" xmlns="" val="1"/>
            </a:ext>
          </a:extLst>
        </p:spPr>
        <p:txBody>
          <a:bodyPr lIns="195071" tIns="195071" rIns="195071" bIns="195071">
            <a:normAutofit/>
          </a:bodyPr>
          <a:lstStyle/>
          <a:p>
            <a:r>
              <a:t>Body Level One</a:t>
            </a:r>
          </a:p>
          <a:p>
            <a:pPr lvl="1"/>
            <a:r>
              <a:t>Body Level Two</a:t>
            </a:r>
          </a:p>
          <a:p>
            <a:pPr lvl="2"/>
            <a:r>
              <a:t>Body Level Three</a:t>
            </a:r>
          </a:p>
          <a:p>
            <a:pPr lvl="3"/>
            <a:r>
              <a:t>Body Level Four</a:t>
            </a:r>
          </a:p>
          <a:p>
            <a:pPr lvl="4"/>
            <a:r>
              <a:t>Body Level Five</a:t>
            </a:r>
          </a:p>
        </p:txBody>
      </p:sp>
      <p:sp>
        <p:nvSpPr>
          <p:cNvPr id="6" name="Title Text"/>
          <p:cNvSpPr txBox="1">
            <a:spLocks noGrp="1"/>
          </p:cNvSpPr>
          <p:nvPr>
            <p:ph type="title"/>
          </p:nvPr>
        </p:nvSpPr>
        <p:spPr>
          <a:xfrm>
            <a:off x="-1" y="1767206"/>
            <a:ext cx="11718666" cy="1152317"/>
          </a:xfrm>
          <a:prstGeom prst="rect">
            <a:avLst/>
          </a:prstGeom>
          <a:ln w="3175">
            <a:miter lim="400000"/>
          </a:ln>
          <a:extLst>
            <a:ext uri="{C572A759-6A51-4108-AA02-DFA0A04FC94B}">
              <ma14:wrappingTextBoxFlag xmlns:ma14="http://schemas.microsoft.com/office/mac/drawingml/2011/main" xmlns="" val="1"/>
            </a:ext>
          </a:extLst>
        </p:spPr>
        <p:txBody>
          <a:bodyPr lIns="292608" tIns="292608" rIns="292608" bIns="292608" anchor="ctr">
            <a:normAutofit/>
          </a:bodyPr>
          <a:lstStyle/>
          <a:p>
            <a:r>
              <a:t>Title Text</a:t>
            </a:r>
          </a:p>
        </p:txBody>
      </p:sp>
      <p:sp>
        <p:nvSpPr>
          <p:cNvPr id="7" name="Slide Number"/>
          <p:cNvSpPr txBox="1">
            <a:spLocks noGrp="1"/>
          </p:cNvSpPr>
          <p:nvPr>
            <p:ph type="sldNum" sz="quarter" idx="2"/>
          </p:nvPr>
        </p:nvSpPr>
        <p:spPr>
          <a:xfrm>
            <a:off x="222323" y="7999732"/>
            <a:ext cx="265626" cy="262637"/>
          </a:xfrm>
          <a:prstGeom prst="rect">
            <a:avLst/>
          </a:prstGeom>
          <a:ln w="3175">
            <a:miter lim="400000"/>
          </a:ln>
        </p:spPr>
        <p:txBody>
          <a:bodyPr wrap="none" lIns="48767" tIns="48767" rIns="48767" bIns="48767" anchor="ctr">
            <a:spAutoFit/>
          </a:bodyPr>
          <a:lstStyle>
            <a:lvl1pPr>
              <a:defRPr sz="1100">
                <a:solidFill>
                  <a:srgbClr val="808080"/>
                </a:solidFill>
                <a:latin typeface="Acherus Grotesque Bold"/>
                <a:ea typeface="Acherus Grotesque Bold"/>
                <a:cs typeface="Acherus Grotesque Bold"/>
                <a:sym typeface="Acherus Grotesque Bold"/>
              </a:defRPr>
            </a:lvl1pPr>
          </a:lstStyle>
          <a:p>
            <a:fld id="{86CB4B4D-7CA3-9044-876B-883B54F8677D}" type="slidenum">
              <a:t>‹#›</a:t>
            </a:fld>
            <a:endParaRPr/>
          </a:p>
        </p:txBody>
      </p:sp>
      <p:sp>
        <p:nvSpPr>
          <p:cNvPr id="8" name="L-Shape 6"/>
          <p:cNvSpPr/>
          <p:nvPr/>
        </p:nvSpPr>
        <p:spPr>
          <a:xfrm rot="16200000">
            <a:off x="11491129" y="2843197"/>
            <a:ext cx="513081" cy="5130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184" y="0"/>
                </a:lnTo>
                <a:lnTo>
                  <a:pt x="3184" y="18242"/>
                </a:lnTo>
                <a:lnTo>
                  <a:pt x="21600" y="18242"/>
                </a:lnTo>
                <a:lnTo>
                  <a:pt x="21600" y="21600"/>
                </a:lnTo>
                <a:lnTo>
                  <a:pt x="0" y="21600"/>
                </a:lnTo>
                <a:close/>
              </a:path>
            </a:pathLst>
          </a:custGeom>
          <a:solidFill>
            <a:srgbClr val="FF6600"/>
          </a:solidFill>
          <a:ln w="12700">
            <a:miter lim="400000"/>
          </a:ln>
        </p:spPr>
        <p:txBody>
          <a:bodyPr lIns="48767" tIns="48767" rIns="48767" bIns="48767" anchor="ctr"/>
          <a:lstStyle/>
          <a:p>
            <a:pPr algn="ctr">
              <a:defRPr>
                <a:solidFill>
                  <a:srgbClr val="FFFFFF"/>
                </a:solidFill>
              </a:defRPr>
            </a:pPr>
            <a:endParaRPr/>
          </a:p>
        </p:txBody>
      </p:sp>
      <p:pic>
        <p:nvPicPr>
          <p:cNvPr id="9" name="Picture 8" descr="Picture 8"/>
          <p:cNvPicPr>
            <a:picLocks noChangeAspect="1"/>
          </p:cNvPicPr>
          <p:nvPr/>
        </p:nvPicPr>
        <p:blipFill>
          <a:blip r:embed="rId12">
            <a:alphaModFix amt="28000"/>
          </a:blip>
          <a:srcRect l="48729" b="54889"/>
          <a:stretch>
            <a:fillRect/>
          </a:stretch>
        </p:blipFill>
        <p:spPr>
          <a:xfrm>
            <a:off x="-1" y="6711749"/>
            <a:ext cx="2089170" cy="1838191"/>
          </a:xfrm>
          <a:prstGeom prst="rect">
            <a:avLst/>
          </a:prstGeom>
          <a:ln w="12700">
            <a:miter lim="400000"/>
          </a:ln>
        </p:spPr>
      </p:pic>
      <p:pic>
        <p:nvPicPr>
          <p:cNvPr id="10" name="Picture 17" descr="Picture 17"/>
          <p:cNvPicPr>
            <a:picLocks noChangeAspect="1"/>
          </p:cNvPicPr>
          <p:nvPr/>
        </p:nvPicPr>
        <p:blipFill>
          <a:blip r:embed="rId13"/>
          <a:stretch>
            <a:fillRect/>
          </a:stretch>
        </p:blipFill>
        <p:spPr>
          <a:xfrm>
            <a:off x="11808585" y="7939744"/>
            <a:ext cx="963807" cy="398511"/>
          </a:xfrm>
          <a:prstGeom prst="rect">
            <a:avLst/>
          </a:prstGeom>
          <a:ln w="12700">
            <a:miter lim="400000"/>
          </a:ln>
        </p:spPr>
      </p:pic>
      <p:sp>
        <p:nvSpPr>
          <p:cNvPr id="11" name="Straight Connector 18"/>
          <p:cNvSpPr/>
          <p:nvPr/>
        </p:nvSpPr>
        <p:spPr>
          <a:xfrm flipH="1">
            <a:off x="11408841" y="7914642"/>
            <a:ext cx="317155" cy="432180"/>
          </a:xfrm>
          <a:prstGeom prst="line">
            <a:avLst/>
          </a:prstGeom>
          <a:ln w="3175">
            <a:solidFill>
              <a:srgbClr val="FF6600"/>
            </a:solidFill>
            <a:miter/>
          </a:ln>
        </p:spPr>
        <p:txBody>
          <a:bodyPr lIns="48767" tIns="48767" rIns="48767" bIns="48767"/>
          <a:lstStyle/>
          <a:p>
            <a:endParaRPr/>
          </a:p>
        </p:txBody>
      </p:sp>
      <p:sp>
        <p:nvSpPr>
          <p:cNvPr id="12" name="L-Shape 19"/>
          <p:cNvSpPr/>
          <p:nvPr/>
        </p:nvSpPr>
        <p:spPr>
          <a:xfrm rot="5400000">
            <a:off x="682352" y="1525814"/>
            <a:ext cx="513081" cy="5130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184" y="0"/>
                </a:lnTo>
                <a:lnTo>
                  <a:pt x="3184" y="18242"/>
                </a:lnTo>
                <a:lnTo>
                  <a:pt x="21600" y="18242"/>
                </a:lnTo>
                <a:lnTo>
                  <a:pt x="21600" y="21600"/>
                </a:lnTo>
                <a:lnTo>
                  <a:pt x="0" y="21600"/>
                </a:lnTo>
                <a:close/>
              </a:path>
            </a:pathLst>
          </a:custGeom>
          <a:solidFill>
            <a:srgbClr val="FF6600"/>
          </a:solidFill>
          <a:ln w="12700">
            <a:miter lim="400000"/>
          </a:ln>
        </p:spPr>
        <p:txBody>
          <a:bodyPr lIns="48767" tIns="48767" rIns="48767" bIns="48767" anchor="ctr"/>
          <a:lstStyle/>
          <a:p>
            <a:pPr algn="ctr">
              <a:defRPr>
                <a:solidFill>
                  <a:srgbClr val="FFFFFF"/>
                </a:solidFill>
              </a:defRPr>
            </a:pPr>
            <a:endParaRPr/>
          </a:p>
        </p:txBody>
      </p:sp>
      <p:sp>
        <p:nvSpPr>
          <p:cNvPr id="13" name="Straight Connector 22"/>
          <p:cNvSpPr/>
          <p:nvPr/>
        </p:nvSpPr>
        <p:spPr>
          <a:xfrm>
            <a:off x="-1" y="7984727"/>
            <a:ext cx="1281355" cy="1"/>
          </a:xfrm>
          <a:prstGeom prst="line">
            <a:avLst/>
          </a:prstGeom>
          <a:ln w="3175">
            <a:solidFill>
              <a:srgbClr val="808080"/>
            </a:solidFill>
            <a:prstDash val="dash"/>
            <a:miter/>
          </a:ln>
        </p:spPr>
        <p:txBody>
          <a:bodyPr lIns="48767" tIns="48767" rIns="48767" bIns="48767"/>
          <a:lstStyle/>
          <a:p>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7" r:id="rId7"/>
    <p:sldLayoutId id="2147483658" r:id="rId8"/>
    <p:sldLayoutId id="2147483659" r:id="rId9"/>
  </p:sldLayoutIdLst>
  <p:transition spd="med"/>
  <p:txStyles>
    <p:titleStyle>
      <a:lvl1pPr marL="0" marR="0" indent="0" algn="l" defTabSz="1300480" rtl="0" latinLnBrk="0">
        <a:lnSpc>
          <a:spcPct val="90000"/>
        </a:lnSpc>
        <a:spcBef>
          <a:spcPts val="0"/>
        </a:spcBef>
        <a:spcAft>
          <a:spcPts val="0"/>
        </a:spcAft>
        <a:buClrTx/>
        <a:buSzTx/>
        <a:buFontTx/>
        <a:buNone/>
        <a:tabLst/>
        <a:defRPr sz="5400" b="0" i="1" u="none" strike="noStrike" cap="none" spc="0" baseline="0">
          <a:ln>
            <a:noFill/>
          </a:ln>
          <a:solidFill>
            <a:srgbClr val="000000"/>
          </a:solidFill>
          <a:uFillTx/>
          <a:latin typeface="Trebuchet MS"/>
          <a:ea typeface="Trebuchet MS"/>
          <a:cs typeface="Trebuchet MS"/>
          <a:sym typeface="Trebuchet MS"/>
        </a:defRPr>
      </a:lvl1pPr>
      <a:lvl2pPr marL="0" marR="0" indent="0" algn="l" defTabSz="1300480" rtl="0" latinLnBrk="0">
        <a:lnSpc>
          <a:spcPct val="90000"/>
        </a:lnSpc>
        <a:spcBef>
          <a:spcPts val="0"/>
        </a:spcBef>
        <a:spcAft>
          <a:spcPts val="0"/>
        </a:spcAft>
        <a:buClrTx/>
        <a:buSzTx/>
        <a:buFontTx/>
        <a:buNone/>
        <a:tabLst/>
        <a:defRPr sz="5400" b="0" i="1" u="none" strike="noStrike" cap="none" spc="0" baseline="0">
          <a:ln>
            <a:noFill/>
          </a:ln>
          <a:solidFill>
            <a:srgbClr val="000000"/>
          </a:solidFill>
          <a:uFillTx/>
          <a:latin typeface="Trebuchet MS"/>
          <a:ea typeface="Trebuchet MS"/>
          <a:cs typeface="Trebuchet MS"/>
          <a:sym typeface="Trebuchet MS"/>
        </a:defRPr>
      </a:lvl2pPr>
      <a:lvl3pPr marL="0" marR="0" indent="0" algn="l" defTabSz="1300480" rtl="0" latinLnBrk="0">
        <a:lnSpc>
          <a:spcPct val="90000"/>
        </a:lnSpc>
        <a:spcBef>
          <a:spcPts val="0"/>
        </a:spcBef>
        <a:spcAft>
          <a:spcPts val="0"/>
        </a:spcAft>
        <a:buClrTx/>
        <a:buSzTx/>
        <a:buFontTx/>
        <a:buNone/>
        <a:tabLst/>
        <a:defRPr sz="5400" b="0" i="1" u="none" strike="noStrike" cap="none" spc="0" baseline="0">
          <a:ln>
            <a:noFill/>
          </a:ln>
          <a:solidFill>
            <a:srgbClr val="000000"/>
          </a:solidFill>
          <a:uFillTx/>
          <a:latin typeface="Trebuchet MS"/>
          <a:ea typeface="Trebuchet MS"/>
          <a:cs typeface="Trebuchet MS"/>
          <a:sym typeface="Trebuchet MS"/>
        </a:defRPr>
      </a:lvl3pPr>
      <a:lvl4pPr marL="0" marR="0" indent="0" algn="l" defTabSz="1300480" rtl="0" latinLnBrk="0">
        <a:lnSpc>
          <a:spcPct val="90000"/>
        </a:lnSpc>
        <a:spcBef>
          <a:spcPts val="0"/>
        </a:spcBef>
        <a:spcAft>
          <a:spcPts val="0"/>
        </a:spcAft>
        <a:buClrTx/>
        <a:buSzTx/>
        <a:buFontTx/>
        <a:buNone/>
        <a:tabLst/>
        <a:defRPr sz="5400" b="0" i="1" u="none" strike="noStrike" cap="none" spc="0" baseline="0">
          <a:ln>
            <a:noFill/>
          </a:ln>
          <a:solidFill>
            <a:srgbClr val="000000"/>
          </a:solidFill>
          <a:uFillTx/>
          <a:latin typeface="Trebuchet MS"/>
          <a:ea typeface="Trebuchet MS"/>
          <a:cs typeface="Trebuchet MS"/>
          <a:sym typeface="Trebuchet MS"/>
        </a:defRPr>
      </a:lvl4pPr>
      <a:lvl5pPr marL="0" marR="0" indent="0" algn="l" defTabSz="1300480" rtl="0" latinLnBrk="0">
        <a:lnSpc>
          <a:spcPct val="90000"/>
        </a:lnSpc>
        <a:spcBef>
          <a:spcPts val="0"/>
        </a:spcBef>
        <a:spcAft>
          <a:spcPts val="0"/>
        </a:spcAft>
        <a:buClrTx/>
        <a:buSzTx/>
        <a:buFontTx/>
        <a:buNone/>
        <a:tabLst/>
        <a:defRPr sz="5400" b="0" i="1" u="none" strike="noStrike" cap="none" spc="0" baseline="0">
          <a:ln>
            <a:noFill/>
          </a:ln>
          <a:solidFill>
            <a:srgbClr val="000000"/>
          </a:solidFill>
          <a:uFillTx/>
          <a:latin typeface="Trebuchet MS"/>
          <a:ea typeface="Trebuchet MS"/>
          <a:cs typeface="Trebuchet MS"/>
          <a:sym typeface="Trebuchet MS"/>
        </a:defRPr>
      </a:lvl5pPr>
      <a:lvl6pPr marL="0" marR="0" indent="0" algn="l" defTabSz="1300480" rtl="0" latinLnBrk="0">
        <a:lnSpc>
          <a:spcPct val="90000"/>
        </a:lnSpc>
        <a:spcBef>
          <a:spcPts val="0"/>
        </a:spcBef>
        <a:spcAft>
          <a:spcPts val="0"/>
        </a:spcAft>
        <a:buClrTx/>
        <a:buSzTx/>
        <a:buFontTx/>
        <a:buNone/>
        <a:tabLst/>
        <a:defRPr sz="5400" b="0" i="1" u="none" strike="noStrike" cap="none" spc="0" baseline="0">
          <a:ln>
            <a:noFill/>
          </a:ln>
          <a:solidFill>
            <a:srgbClr val="000000"/>
          </a:solidFill>
          <a:uFillTx/>
          <a:latin typeface="Trebuchet MS"/>
          <a:ea typeface="Trebuchet MS"/>
          <a:cs typeface="Trebuchet MS"/>
          <a:sym typeface="Trebuchet MS"/>
        </a:defRPr>
      </a:lvl6pPr>
      <a:lvl7pPr marL="0" marR="0" indent="0" algn="l" defTabSz="1300480" rtl="0" latinLnBrk="0">
        <a:lnSpc>
          <a:spcPct val="90000"/>
        </a:lnSpc>
        <a:spcBef>
          <a:spcPts val="0"/>
        </a:spcBef>
        <a:spcAft>
          <a:spcPts val="0"/>
        </a:spcAft>
        <a:buClrTx/>
        <a:buSzTx/>
        <a:buFontTx/>
        <a:buNone/>
        <a:tabLst/>
        <a:defRPr sz="5400" b="0" i="1" u="none" strike="noStrike" cap="none" spc="0" baseline="0">
          <a:ln>
            <a:noFill/>
          </a:ln>
          <a:solidFill>
            <a:srgbClr val="000000"/>
          </a:solidFill>
          <a:uFillTx/>
          <a:latin typeface="Trebuchet MS"/>
          <a:ea typeface="Trebuchet MS"/>
          <a:cs typeface="Trebuchet MS"/>
          <a:sym typeface="Trebuchet MS"/>
        </a:defRPr>
      </a:lvl7pPr>
      <a:lvl8pPr marL="0" marR="0" indent="0" algn="l" defTabSz="1300480" rtl="0" latinLnBrk="0">
        <a:lnSpc>
          <a:spcPct val="90000"/>
        </a:lnSpc>
        <a:spcBef>
          <a:spcPts val="0"/>
        </a:spcBef>
        <a:spcAft>
          <a:spcPts val="0"/>
        </a:spcAft>
        <a:buClrTx/>
        <a:buSzTx/>
        <a:buFontTx/>
        <a:buNone/>
        <a:tabLst/>
        <a:defRPr sz="5400" b="0" i="1" u="none" strike="noStrike" cap="none" spc="0" baseline="0">
          <a:ln>
            <a:noFill/>
          </a:ln>
          <a:solidFill>
            <a:srgbClr val="000000"/>
          </a:solidFill>
          <a:uFillTx/>
          <a:latin typeface="Trebuchet MS"/>
          <a:ea typeface="Trebuchet MS"/>
          <a:cs typeface="Trebuchet MS"/>
          <a:sym typeface="Trebuchet MS"/>
        </a:defRPr>
      </a:lvl8pPr>
      <a:lvl9pPr marL="0" marR="0" indent="0" algn="l" defTabSz="1300480" rtl="0" latinLnBrk="0">
        <a:lnSpc>
          <a:spcPct val="90000"/>
        </a:lnSpc>
        <a:spcBef>
          <a:spcPts val="0"/>
        </a:spcBef>
        <a:spcAft>
          <a:spcPts val="0"/>
        </a:spcAft>
        <a:buClrTx/>
        <a:buSzTx/>
        <a:buFontTx/>
        <a:buNone/>
        <a:tabLst/>
        <a:defRPr sz="5400" b="0" i="1" u="none" strike="noStrike" cap="none" spc="0" baseline="0">
          <a:ln>
            <a:noFill/>
          </a:ln>
          <a:solidFill>
            <a:srgbClr val="000000"/>
          </a:solidFill>
          <a:uFillTx/>
          <a:latin typeface="Trebuchet MS"/>
          <a:ea typeface="Trebuchet MS"/>
          <a:cs typeface="Trebuchet MS"/>
          <a:sym typeface="Trebuchet MS"/>
        </a:defRPr>
      </a:lvl9pPr>
    </p:titleStyle>
    <p:bodyStyle>
      <a:lvl1pPr marL="0" marR="0" indent="0" algn="l" defTabSz="1300480" rtl="0" latinLnBrk="0">
        <a:lnSpc>
          <a:spcPct val="150000"/>
        </a:lnSpc>
        <a:spcBef>
          <a:spcPts val="1400"/>
        </a:spcBef>
        <a:spcAft>
          <a:spcPts val="0"/>
        </a:spcAft>
        <a:buClrTx/>
        <a:buSzTx/>
        <a:buFontTx/>
        <a:buNone/>
        <a:tabLst/>
        <a:defRPr sz="3400" b="0" i="0" u="none" strike="noStrike" cap="none" spc="0" baseline="0">
          <a:ln>
            <a:noFill/>
          </a:ln>
          <a:solidFill>
            <a:srgbClr val="000000"/>
          </a:solidFill>
          <a:uFillTx/>
          <a:latin typeface="Arial"/>
          <a:ea typeface="Arial"/>
          <a:cs typeface="Arial"/>
          <a:sym typeface="Arial"/>
        </a:defRPr>
      </a:lvl1pPr>
      <a:lvl2pPr marL="0" marR="0" indent="457200" algn="l" defTabSz="1300480" rtl="0" latinLnBrk="0">
        <a:lnSpc>
          <a:spcPct val="150000"/>
        </a:lnSpc>
        <a:spcBef>
          <a:spcPts val="1400"/>
        </a:spcBef>
        <a:spcAft>
          <a:spcPts val="0"/>
        </a:spcAft>
        <a:buClrTx/>
        <a:buSzTx/>
        <a:buFontTx/>
        <a:buNone/>
        <a:tabLst/>
        <a:defRPr sz="3400" b="0" i="0" u="none" strike="noStrike" cap="none" spc="0" baseline="0">
          <a:ln>
            <a:noFill/>
          </a:ln>
          <a:solidFill>
            <a:srgbClr val="000000"/>
          </a:solidFill>
          <a:uFillTx/>
          <a:latin typeface="Arial"/>
          <a:ea typeface="Arial"/>
          <a:cs typeface="Arial"/>
          <a:sym typeface="Arial"/>
        </a:defRPr>
      </a:lvl2pPr>
      <a:lvl3pPr marL="0" marR="0" indent="914400" algn="l" defTabSz="1300480" rtl="0" latinLnBrk="0">
        <a:lnSpc>
          <a:spcPct val="150000"/>
        </a:lnSpc>
        <a:spcBef>
          <a:spcPts val="1400"/>
        </a:spcBef>
        <a:spcAft>
          <a:spcPts val="0"/>
        </a:spcAft>
        <a:buClrTx/>
        <a:buSzTx/>
        <a:buFontTx/>
        <a:buNone/>
        <a:tabLst/>
        <a:defRPr sz="3400" b="0" i="0" u="none" strike="noStrike" cap="none" spc="0" baseline="0">
          <a:ln>
            <a:noFill/>
          </a:ln>
          <a:solidFill>
            <a:srgbClr val="000000"/>
          </a:solidFill>
          <a:uFillTx/>
          <a:latin typeface="Arial"/>
          <a:ea typeface="Arial"/>
          <a:cs typeface="Arial"/>
          <a:sym typeface="Arial"/>
        </a:defRPr>
      </a:lvl3pPr>
      <a:lvl4pPr marL="0" marR="0" indent="1371600" algn="l" defTabSz="1300480" rtl="0" latinLnBrk="0">
        <a:lnSpc>
          <a:spcPct val="150000"/>
        </a:lnSpc>
        <a:spcBef>
          <a:spcPts val="1400"/>
        </a:spcBef>
        <a:spcAft>
          <a:spcPts val="0"/>
        </a:spcAft>
        <a:buClrTx/>
        <a:buSzTx/>
        <a:buFontTx/>
        <a:buNone/>
        <a:tabLst/>
        <a:defRPr sz="3400" b="0" i="0" u="none" strike="noStrike" cap="none" spc="0" baseline="0">
          <a:ln>
            <a:noFill/>
          </a:ln>
          <a:solidFill>
            <a:srgbClr val="000000"/>
          </a:solidFill>
          <a:uFillTx/>
          <a:latin typeface="Arial"/>
          <a:ea typeface="Arial"/>
          <a:cs typeface="Arial"/>
          <a:sym typeface="Arial"/>
        </a:defRPr>
      </a:lvl4pPr>
      <a:lvl5pPr marL="0" marR="0" indent="1828800" algn="l" defTabSz="1300480" rtl="0" latinLnBrk="0">
        <a:lnSpc>
          <a:spcPct val="150000"/>
        </a:lnSpc>
        <a:spcBef>
          <a:spcPts val="1400"/>
        </a:spcBef>
        <a:spcAft>
          <a:spcPts val="0"/>
        </a:spcAft>
        <a:buClrTx/>
        <a:buSzTx/>
        <a:buFontTx/>
        <a:buNone/>
        <a:tabLst/>
        <a:defRPr sz="3400" b="0" i="0" u="none" strike="noStrike" cap="none" spc="0" baseline="0">
          <a:ln>
            <a:noFill/>
          </a:ln>
          <a:solidFill>
            <a:srgbClr val="000000"/>
          </a:solidFill>
          <a:uFillTx/>
          <a:latin typeface="Arial"/>
          <a:ea typeface="Arial"/>
          <a:cs typeface="Arial"/>
          <a:sym typeface="Arial"/>
        </a:defRPr>
      </a:lvl5pPr>
      <a:lvl6pPr marL="0" marR="0" indent="2286000" algn="l" defTabSz="1300480" rtl="0" latinLnBrk="0">
        <a:lnSpc>
          <a:spcPct val="150000"/>
        </a:lnSpc>
        <a:spcBef>
          <a:spcPts val="1400"/>
        </a:spcBef>
        <a:spcAft>
          <a:spcPts val="0"/>
        </a:spcAft>
        <a:buClrTx/>
        <a:buSzTx/>
        <a:buFontTx/>
        <a:buNone/>
        <a:tabLst/>
        <a:defRPr sz="3400" b="0" i="0" u="none" strike="noStrike" cap="none" spc="0" baseline="0">
          <a:ln>
            <a:noFill/>
          </a:ln>
          <a:solidFill>
            <a:srgbClr val="000000"/>
          </a:solidFill>
          <a:uFillTx/>
          <a:latin typeface="Arial"/>
          <a:ea typeface="Arial"/>
          <a:cs typeface="Arial"/>
          <a:sym typeface="Arial"/>
        </a:defRPr>
      </a:lvl6pPr>
      <a:lvl7pPr marL="0" marR="0" indent="2743200" algn="l" defTabSz="1300480" rtl="0" latinLnBrk="0">
        <a:lnSpc>
          <a:spcPct val="150000"/>
        </a:lnSpc>
        <a:spcBef>
          <a:spcPts val="1400"/>
        </a:spcBef>
        <a:spcAft>
          <a:spcPts val="0"/>
        </a:spcAft>
        <a:buClrTx/>
        <a:buSzTx/>
        <a:buFontTx/>
        <a:buNone/>
        <a:tabLst/>
        <a:defRPr sz="3400" b="0" i="0" u="none" strike="noStrike" cap="none" spc="0" baseline="0">
          <a:ln>
            <a:noFill/>
          </a:ln>
          <a:solidFill>
            <a:srgbClr val="000000"/>
          </a:solidFill>
          <a:uFillTx/>
          <a:latin typeface="Arial"/>
          <a:ea typeface="Arial"/>
          <a:cs typeface="Arial"/>
          <a:sym typeface="Arial"/>
        </a:defRPr>
      </a:lvl7pPr>
      <a:lvl8pPr marL="0" marR="0" indent="3200400" algn="l" defTabSz="1300480" rtl="0" latinLnBrk="0">
        <a:lnSpc>
          <a:spcPct val="150000"/>
        </a:lnSpc>
        <a:spcBef>
          <a:spcPts val="1400"/>
        </a:spcBef>
        <a:spcAft>
          <a:spcPts val="0"/>
        </a:spcAft>
        <a:buClrTx/>
        <a:buSzTx/>
        <a:buFontTx/>
        <a:buNone/>
        <a:tabLst/>
        <a:defRPr sz="3400" b="0" i="0" u="none" strike="noStrike" cap="none" spc="0" baseline="0">
          <a:ln>
            <a:noFill/>
          </a:ln>
          <a:solidFill>
            <a:srgbClr val="000000"/>
          </a:solidFill>
          <a:uFillTx/>
          <a:latin typeface="Arial"/>
          <a:ea typeface="Arial"/>
          <a:cs typeface="Arial"/>
          <a:sym typeface="Arial"/>
        </a:defRPr>
      </a:lvl8pPr>
      <a:lvl9pPr marL="0" marR="0" indent="3657600" algn="l" defTabSz="1300480" rtl="0" latinLnBrk="0">
        <a:lnSpc>
          <a:spcPct val="150000"/>
        </a:lnSpc>
        <a:spcBef>
          <a:spcPts val="1400"/>
        </a:spcBef>
        <a:spcAft>
          <a:spcPts val="0"/>
        </a:spcAft>
        <a:buClrTx/>
        <a:buSzTx/>
        <a:buFontTx/>
        <a:buNone/>
        <a:tabLst/>
        <a:defRPr sz="3400" b="0" i="0" u="none" strike="noStrike" cap="none" spc="0" baseline="0">
          <a:ln>
            <a:noFill/>
          </a:ln>
          <a:solidFill>
            <a:srgbClr val="000000"/>
          </a:solidFill>
          <a:uFillTx/>
          <a:latin typeface="Arial"/>
          <a:ea typeface="Arial"/>
          <a:cs typeface="Arial"/>
          <a:sym typeface="Arial"/>
        </a:defRPr>
      </a:lvl9pPr>
    </p:bodyStyle>
    <p:otherStyle>
      <a:lvl1pPr marL="0" marR="0" indent="0" algn="l" defTabSz="130048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Acherus Grotesque Bold"/>
        </a:defRPr>
      </a:lvl1pPr>
      <a:lvl2pPr marL="0" marR="0" indent="457200" algn="l" defTabSz="130048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Acherus Grotesque Bold"/>
        </a:defRPr>
      </a:lvl2pPr>
      <a:lvl3pPr marL="0" marR="0" indent="914400" algn="l" defTabSz="130048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Acherus Grotesque Bold"/>
        </a:defRPr>
      </a:lvl3pPr>
      <a:lvl4pPr marL="0" marR="0" indent="1371600" algn="l" defTabSz="130048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Acherus Grotesque Bold"/>
        </a:defRPr>
      </a:lvl4pPr>
      <a:lvl5pPr marL="0" marR="0" indent="1828800" algn="l" defTabSz="130048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Acherus Grotesque Bold"/>
        </a:defRPr>
      </a:lvl5pPr>
      <a:lvl6pPr marL="0" marR="0" indent="2286000" algn="l" defTabSz="130048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Acherus Grotesque Bold"/>
        </a:defRPr>
      </a:lvl6pPr>
      <a:lvl7pPr marL="0" marR="0" indent="2743200" algn="l" defTabSz="130048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Acherus Grotesque Bold"/>
        </a:defRPr>
      </a:lvl7pPr>
      <a:lvl8pPr marL="0" marR="0" indent="3200400" algn="l" defTabSz="130048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Acherus Grotesque Bold"/>
        </a:defRPr>
      </a:lvl8pPr>
      <a:lvl9pPr marL="0" marR="0" indent="3657600" algn="l" defTabSz="130048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Acherus Grotesque Bold"/>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8.tiff"/><Relationship Id="rId18" Type="http://schemas.openxmlformats.org/officeDocument/2006/relationships/image" Target="../media/image13.tiff"/><Relationship Id="rId26" Type="http://schemas.microsoft.com/office/2007/relationships/hdphoto" Target="../media/hdphoto3.wdp"/><Relationship Id="rId3" Type="http://schemas.openxmlformats.org/officeDocument/2006/relationships/slideLayout" Target="../slideLayouts/slideLayout3.xml"/><Relationship Id="rId21" Type="http://schemas.openxmlformats.org/officeDocument/2006/relationships/image" Target="../media/image15.png"/><Relationship Id="rId7" Type="http://schemas.openxmlformats.org/officeDocument/2006/relationships/diagramData" Target="../diagrams/data1.xml"/><Relationship Id="rId12" Type="http://schemas.openxmlformats.org/officeDocument/2006/relationships/image" Target="../media/image7.tiff"/><Relationship Id="rId17" Type="http://schemas.openxmlformats.org/officeDocument/2006/relationships/image" Target="../media/image12.tiff"/><Relationship Id="rId25" Type="http://schemas.openxmlformats.org/officeDocument/2006/relationships/image" Target="../media/image18.png"/><Relationship Id="rId2" Type="http://schemas.openxmlformats.org/officeDocument/2006/relationships/audio" Target="../media/media1.m4a"/><Relationship Id="rId16" Type="http://schemas.openxmlformats.org/officeDocument/2006/relationships/image" Target="../media/image11.tiff"/><Relationship Id="rId20" Type="http://schemas.microsoft.com/office/2007/relationships/hdphoto" Target="../media/hdphoto1.wdp"/><Relationship Id="rId29" Type="http://schemas.openxmlformats.org/officeDocument/2006/relationships/image" Target="../media/image21.png"/><Relationship Id="rId1" Type="http://schemas.microsoft.com/office/2007/relationships/media" Target="../media/media1.m4a"/><Relationship Id="rId6" Type="http://schemas.openxmlformats.org/officeDocument/2006/relationships/image" Target="../media/image6.png"/><Relationship Id="rId11" Type="http://schemas.microsoft.com/office/2007/relationships/diagramDrawing" Target="../diagrams/drawing1.xml"/><Relationship Id="rId24" Type="http://schemas.openxmlformats.org/officeDocument/2006/relationships/image" Target="../media/image17.tiff"/><Relationship Id="rId5" Type="http://schemas.openxmlformats.org/officeDocument/2006/relationships/image" Target="../media/image5.png"/><Relationship Id="rId15" Type="http://schemas.openxmlformats.org/officeDocument/2006/relationships/image" Target="../media/image10.png"/><Relationship Id="rId23" Type="http://schemas.microsoft.com/office/2007/relationships/hdphoto" Target="../media/hdphoto2.wdp"/><Relationship Id="rId28" Type="http://schemas.openxmlformats.org/officeDocument/2006/relationships/image" Target="../media/image20.tiff"/><Relationship Id="rId10" Type="http://schemas.openxmlformats.org/officeDocument/2006/relationships/diagramColors" Target="../diagrams/colors1.xml"/><Relationship Id="rId19" Type="http://schemas.openxmlformats.org/officeDocument/2006/relationships/image" Target="../media/image14.png"/><Relationship Id="rId4" Type="http://schemas.openxmlformats.org/officeDocument/2006/relationships/notesSlide" Target="../notesSlides/notesSlide1.xml"/><Relationship Id="rId9" Type="http://schemas.openxmlformats.org/officeDocument/2006/relationships/diagramQuickStyle" Target="../diagrams/quickStyle1.xml"/><Relationship Id="rId14" Type="http://schemas.openxmlformats.org/officeDocument/2006/relationships/image" Target="../media/image9.tiff"/><Relationship Id="rId22" Type="http://schemas.openxmlformats.org/officeDocument/2006/relationships/image" Target="../media/image16.png"/><Relationship Id="rId27"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rcRect/>
          <a:tile tx="0" ty="0" sx="100000" sy="100000" flip="none" algn="tl"/>
        </a:blipFill>
        <a:effectLst/>
      </p:bgPr>
    </p:bg>
    <p:spTree>
      <p:nvGrpSpPr>
        <p:cNvPr id="1" name=""/>
        <p:cNvGrpSpPr/>
        <p:nvPr/>
      </p:nvGrpSpPr>
      <p:grpSpPr>
        <a:xfrm>
          <a:off x="0" y="0"/>
          <a:ext cx="0" cy="0"/>
          <a:chOff x="0" y="0"/>
          <a:chExt cx="0" cy="0"/>
        </a:xfrm>
      </p:grpSpPr>
      <p:sp>
        <p:nvSpPr>
          <p:cNvPr id="172" name="Integrating acid-base and metabolic panels across systems in an M1 classroom activity…"/>
          <p:cNvSpPr txBox="1"/>
          <p:nvPr/>
        </p:nvSpPr>
        <p:spPr>
          <a:xfrm>
            <a:off x="591325" y="317806"/>
            <a:ext cx="9291087" cy="1021816"/>
          </a:xfrm>
          <a:prstGeom prst="rect">
            <a:avLst/>
          </a:prstGeom>
          <a:solidFill>
            <a:srgbClr val="FFFFFF"/>
          </a:solidFill>
          <a:ln w="12700">
            <a:solidFill>
              <a:srgbClr val="743245"/>
            </a:solidFill>
            <a:miter lim="400000"/>
          </a:ln>
          <a:extLst>
            <a:ext uri="{C572A759-6A51-4108-AA02-DFA0A04FC94B}">
              <ma14:wrappingTextBoxFlag xmlns:ma14="http://schemas.microsoft.com/office/mac/drawingml/2011/main" xmlns="" val="1"/>
            </a:ext>
          </a:extLst>
        </p:spPr>
        <p:txBody>
          <a:bodyPr lIns="48767" tIns="48767" rIns="48767" bIns="48767">
            <a:spAutoFit/>
          </a:bodyPr>
          <a:lstStyle/>
          <a:p>
            <a:pPr algn="ctr"/>
            <a:r>
              <a:rPr lang="en-US" dirty="0"/>
              <a:t>“</a:t>
            </a:r>
            <a:r>
              <a:rPr lang="en-US" b="1" dirty="0"/>
              <a:t>STEP-1 going Pass-Fail: Seizing a Curricular Opportunity”</a:t>
            </a:r>
            <a:endParaRPr lang="en-US" sz="2000" b="1" dirty="0"/>
          </a:p>
          <a:p>
            <a:pPr algn="ctr"/>
            <a:r>
              <a:rPr lang="en-US" sz="1600" i="1" dirty="0">
                <a:latin typeface="Avenir Next Condensed" panose="020B0506020202020204" pitchFamily="34" charset="0"/>
              </a:rPr>
              <a:t>Andrew P. </a:t>
            </a:r>
            <a:r>
              <a:rPr lang="en-US" sz="1600" i="1" dirty="0" err="1">
                <a:latin typeface="Avenir Next Condensed" panose="020B0506020202020204" pitchFamily="34" charset="0"/>
              </a:rPr>
              <a:t>Binks</a:t>
            </a:r>
            <a:r>
              <a:rPr lang="en-US" sz="1600" i="1" dirty="0">
                <a:latin typeface="Avenir Next Condensed" panose="020B0506020202020204" pitchFamily="34" charset="0"/>
              </a:rPr>
              <a:t>, Ph.D., Jennifer Cleveland, </a:t>
            </a:r>
            <a:r>
              <a:rPr lang="en-US" sz="1600" dirty="0">
                <a:latin typeface="Avenir Next Condensed" panose="020B0506020202020204" pitchFamily="34" charset="0"/>
              </a:rPr>
              <a:t>PharmD, BCPS, MBA</a:t>
            </a:r>
            <a:r>
              <a:rPr lang="en-US" sz="1600" i="1" dirty="0">
                <a:latin typeface="Avenir Next Condensed" panose="020B0506020202020204" pitchFamily="34" charset="0"/>
              </a:rPr>
              <a:t>, Renee J. LeClair, Ph.D.</a:t>
            </a:r>
            <a:endParaRPr lang="en-US" sz="1600" dirty="0">
              <a:latin typeface="Avenir Next Condensed" panose="020B0506020202020204" pitchFamily="34" charset="0"/>
            </a:endParaRPr>
          </a:p>
          <a:p>
            <a:pPr algn="ctr"/>
            <a:r>
              <a:rPr lang="en-US" sz="2000" dirty="0">
                <a:solidFill>
                  <a:srgbClr val="753345"/>
                </a:solidFill>
                <a:latin typeface="Avenir Next Condensed" panose="020B0506020202020204" pitchFamily="34" charset="0"/>
              </a:rPr>
              <a:t>Virginia Tech </a:t>
            </a:r>
            <a:r>
              <a:rPr lang="en-US" sz="2000" dirty="0">
                <a:solidFill>
                  <a:srgbClr val="002060"/>
                </a:solidFill>
                <a:latin typeface="Avenir Next Condensed" panose="020B0506020202020204" pitchFamily="34" charset="0"/>
              </a:rPr>
              <a:t>Carilion</a:t>
            </a:r>
            <a:r>
              <a:rPr lang="en-US" sz="2000" dirty="0">
                <a:latin typeface="Avenir Next Condensed" panose="020B0506020202020204" pitchFamily="34" charset="0"/>
              </a:rPr>
              <a:t> School of Medicine </a:t>
            </a:r>
          </a:p>
        </p:txBody>
      </p:sp>
      <p:pic>
        <p:nvPicPr>
          <p:cNvPr id="178" name="Image" descr="Image"/>
          <p:cNvPicPr>
            <a:picLocks noChangeAspect="1"/>
          </p:cNvPicPr>
          <p:nvPr/>
        </p:nvPicPr>
        <p:blipFill>
          <a:blip r:embed="rId6"/>
          <a:stretch>
            <a:fillRect/>
          </a:stretch>
        </p:blipFill>
        <p:spPr>
          <a:xfrm>
            <a:off x="820738" y="806871"/>
            <a:ext cx="1089169" cy="399870"/>
          </a:xfrm>
          <a:prstGeom prst="rect">
            <a:avLst/>
          </a:prstGeom>
          <a:ln w="12700">
            <a:miter lim="400000"/>
          </a:ln>
        </p:spPr>
      </p:pic>
      <p:sp>
        <p:nvSpPr>
          <p:cNvPr id="10" name="Methods: Lesson Plan for session……">
            <a:extLst>
              <a:ext uri="{FF2B5EF4-FFF2-40B4-BE49-F238E27FC236}">
                <a16:creationId xmlns:a16="http://schemas.microsoft.com/office/drawing/2014/main" id="{3B6A1139-3BD4-A649-89B3-5D4503A5DF90}"/>
              </a:ext>
            </a:extLst>
          </p:cNvPr>
          <p:cNvSpPr txBox="1"/>
          <p:nvPr/>
        </p:nvSpPr>
        <p:spPr>
          <a:xfrm>
            <a:off x="9436910" y="8029598"/>
            <a:ext cx="3376016" cy="1206482"/>
          </a:xfrm>
          <a:prstGeom prst="rect">
            <a:avLst/>
          </a:prstGeom>
          <a:solidFill>
            <a:srgbClr val="FFFFFF"/>
          </a:solidFill>
          <a:ln>
            <a:solidFill>
              <a:srgbClr val="743245"/>
            </a:solidFill>
            <a:miter lim="400000"/>
          </a:ln>
          <a:extLst>
            <a:ext uri="{C572A759-6A51-4108-AA02-DFA0A04FC94B}">
              <ma14:wrappingTextBoxFlag xmlns:ma14="http://schemas.microsoft.com/office/mac/drawingml/2011/main" xmlns="" val="1"/>
            </a:ext>
          </a:extLst>
        </p:spPr>
        <p:txBody>
          <a:bodyPr wrap="square" lIns="48767" tIns="48767" rIns="48767" bIns="48767">
            <a:spAutoFit/>
          </a:bodyPr>
          <a:lstStyle/>
          <a:p>
            <a:pPr algn="just"/>
            <a:r>
              <a:rPr lang="en-US" sz="1200" b="1" i="1" dirty="0">
                <a:solidFill>
                  <a:srgbClr val="753345"/>
                </a:solidFill>
                <a:latin typeface="Avenir Next Condensed" panose="020B0506020202020204" pitchFamily="34" charset="0"/>
              </a:rPr>
              <a:t>Conclusion/Discussion: </a:t>
            </a:r>
            <a:r>
              <a:rPr lang="en-US" sz="1200" dirty="0">
                <a:latin typeface="Avenir Next Condensed" panose="020B0506020202020204" pitchFamily="34" charset="0"/>
              </a:rPr>
              <a:t>The change in STEP-1 scoring represented a monumental shift in medical education in the United States.  Embracing this change afforded the opportunity to develop a novel, contemporary medical curriculum that supports our learners in the transition to expert, team-orientated physicians.</a:t>
            </a:r>
          </a:p>
        </p:txBody>
      </p:sp>
      <p:sp>
        <p:nvSpPr>
          <p:cNvPr id="4" name="Rectangle 3">
            <a:extLst>
              <a:ext uri="{FF2B5EF4-FFF2-40B4-BE49-F238E27FC236}">
                <a16:creationId xmlns:a16="http://schemas.microsoft.com/office/drawing/2014/main" id="{BD306B64-5C21-3149-A633-DC20DFF2D1FF}"/>
              </a:ext>
            </a:extLst>
          </p:cNvPr>
          <p:cNvSpPr/>
          <p:nvPr/>
        </p:nvSpPr>
        <p:spPr>
          <a:xfrm>
            <a:off x="39088" y="9447900"/>
            <a:ext cx="12851326" cy="276999"/>
          </a:xfrm>
          <a:prstGeom prst="rect">
            <a:avLst/>
          </a:prstGeom>
          <a:solidFill>
            <a:schemeClr val="bg1"/>
          </a:solidFill>
          <a:ln>
            <a:solidFill>
              <a:srgbClr val="753345"/>
            </a:solidFill>
          </a:ln>
        </p:spPr>
        <p:txBody>
          <a:bodyPr wrap="square">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Acknowledgements:</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dirty="0">
                <a:latin typeface="Avenir Next Condensed" panose="020B0506020202020204" pitchFamily="34" charset="0"/>
                <a:ea typeface="Calibri" panose="020F0502020204030204" pitchFamily="34" charset="0"/>
                <a:cs typeface="Calibri" panose="020F0502020204030204" pitchFamily="34" charset="0"/>
              </a:rPr>
              <a:t>This project is currently funded by the VT Center for Teaching and Learning. We would like to thank the faculty of DBSE for their contributions to the project design and implementation. </a:t>
            </a:r>
            <a:endParaRPr lang="en-US" sz="1200" dirty="0">
              <a:latin typeface="Avenir Next Condensed" panose="020B0506020202020204" pitchFamily="34" charset="0"/>
              <a:ea typeface="Calibri" panose="020F0502020204030204" pitchFamily="34" charset="0"/>
              <a:cs typeface="Times New Roman" panose="02020603050405020304" pitchFamily="18" charset="0"/>
            </a:endParaRPr>
          </a:p>
        </p:txBody>
      </p:sp>
      <p:graphicFrame>
        <p:nvGraphicFramePr>
          <p:cNvPr id="16" name="Table 15">
            <a:extLst>
              <a:ext uri="{FF2B5EF4-FFF2-40B4-BE49-F238E27FC236}">
                <a16:creationId xmlns:a16="http://schemas.microsoft.com/office/drawing/2014/main" id="{586F2199-392F-B146-9779-C706ADB27F16}"/>
              </a:ext>
            </a:extLst>
          </p:cNvPr>
          <p:cNvGraphicFramePr>
            <a:graphicFrameLocks noGrp="1"/>
          </p:cNvGraphicFramePr>
          <p:nvPr>
            <p:extLst>
              <p:ext uri="{D42A27DB-BD31-4B8C-83A1-F6EECF244321}">
                <p14:modId xmlns:p14="http://schemas.microsoft.com/office/powerpoint/2010/main" val="1050893229"/>
              </p:ext>
            </p:extLst>
          </p:nvPr>
        </p:nvGraphicFramePr>
        <p:xfrm>
          <a:off x="10111825" y="995260"/>
          <a:ext cx="2640594" cy="1536101"/>
        </p:xfrm>
        <a:graphic>
          <a:graphicData uri="http://schemas.openxmlformats.org/drawingml/2006/table">
            <a:tbl>
              <a:tblPr>
                <a:tableStyleId>{C7B018BB-80A7-4F77-B60F-C8B233D01FF8}</a:tableStyleId>
              </a:tblPr>
              <a:tblGrid>
                <a:gridCol w="519902">
                  <a:extLst>
                    <a:ext uri="{9D8B030D-6E8A-4147-A177-3AD203B41FA5}">
                      <a16:colId xmlns:a16="http://schemas.microsoft.com/office/drawing/2014/main" val="2818980378"/>
                    </a:ext>
                  </a:extLst>
                </a:gridCol>
                <a:gridCol w="503740">
                  <a:extLst>
                    <a:ext uri="{9D8B030D-6E8A-4147-A177-3AD203B41FA5}">
                      <a16:colId xmlns:a16="http://schemas.microsoft.com/office/drawing/2014/main" val="4263747186"/>
                    </a:ext>
                  </a:extLst>
                </a:gridCol>
                <a:gridCol w="555596">
                  <a:extLst>
                    <a:ext uri="{9D8B030D-6E8A-4147-A177-3AD203B41FA5}">
                      <a16:colId xmlns:a16="http://schemas.microsoft.com/office/drawing/2014/main" val="80738722"/>
                    </a:ext>
                  </a:extLst>
                </a:gridCol>
                <a:gridCol w="541454">
                  <a:extLst>
                    <a:ext uri="{9D8B030D-6E8A-4147-A177-3AD203B41FA5}">
                      <a16:colId xmlns:a16="http://schemas.microsoft.com/office/drawing/2014/main" val="1553394475"/>
                    </a:ext>
                  </a:extLst>
                </a:gridCol>
                <a:gridCol w="519902">
                  <a:extLst>
                    <a:ext uri="{9D8B030D-6E8A-4147-A177-3AD203B41FA5}">
                      <a16:colId xmlns:a16="http://schemas.microsoft.com/office/drawing/2014/main" val="501549528"/>
                    </a:ext>
                  </a:extLst>
                </a:gridCol>
              </a:tblGrid>
              <a:tr h="211774">
                <a:tc>
                  <a:txBody>
                    <a:bodyPr/>
                    <a:lstStyle/>
                    <a:p>
                      <a:pPr algn="ctr" fontAlgn="ctr"/>
                      <a:r>
                        <a:rPr lang="en-US" sz="800" u="none" strike="noStrike" dirty="0">
                          <a:effectLst/>
                          <a:latin typeface="Avenir Next Condensed" panose="020B0506020202020204" pitchFamily="34" charset="0"/>
                        </a:rPr>
                        <a:t>Monday</a:t>
                      </a:r>
                      <a:endParaRPr lang="en-US" sz="800" b="1" i="0" u="none" strike="noStrike" dirty="0">
                        <a:solidFill>
                          <a:srgbClr val="000000"/>
                        </a:solidFill>
                        <a:effectLst/>
                        <a:latin typeface="Avenir Next Condensed" panose="020B0506020202020204" pitchFamily="34" charset="0"/>
                      </a:endParaRPr>
                    </a:p>
                  </a:txBody>
                  <a:tcPr marL="7339" marR="7339" marT="73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800" u="none" strike="noStrike" dirty="0">
                          <a:effectLst/>
                          <a:latin typeface="Avenir Next Condensed" panose="020B0506020202020204" pitchFamily="34" charset="0"/>
                        </a:rPr>
                        <a:t>Tuesday</a:t>
                      </a:r>
                      <a:endParaRPr lang="en-US" sz="800" b="1" i="0" u="none" strike="noStrike" dirty="0">
                        <a:solidFill>
                          <a:srgbClr val="000000"/>
                        </a:solidFill>
                        <a:effectLst/>
                        <a:latin typeface="Avenir Next Condensed" panose="020B0506020202020204" pitchFamily="34" charset="0"/>
                      </a:endParaRPr>
                    </a:p>
                  </a:txBody>
                  <a:tcPr marL="7339" marR="7339" marT="73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800" u="none" strike="noStrike" dirty="0">
                          <a:effectLst/>
                          <a:latin typeface="Avenir Next Condensed" panose="020B0506020202020204" pitchFamily="34" charset="0"/>
                        </a:rPr>
                        <a:t>Wednesday</a:t>
                      </a:r>
                      <a:endParaRPr lang="en-US" sz="800" b="1" i="0" u="none" strike="noStrike" dirty="0">
                        <a:solidFill>
                          <a:srgbClr val="000000"/>
                        </a:solidFill>
                        <a:effectLst/>
                        <a:latin typeface="Avenir Next Condensed" panose="020B0506020202020204" pitchFamily="34" charset="0"/>
                      </a:endParaRPr>
                    </a:p>
                  </a:txBody>
                  <a:tcPr marL="7339" marR="7339" marT="73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800" u="none" strike="noStrike" dirty="0">
                          <a:effectLst/>
                          <a:latin typeface="Avenir Next Condensed" panose="020B0506020202020204" pitchFamily="34" charset="0"/>
                        </a:rPr>
                        <a:t>Thursday</a:t>
                      </a:r>
                      <a:endParaRPr lang="en-US" sz="800" b="1" i="0" u="none" strike="noStrike" dirty="0">
                        <a:solidFill>
                          <a:srgbClr val="000000"/>
                        </a:solidFill>
                        <a:effectLst/>
                        <a:latin typeface="Avenir Next Condensed" panose="020B0506020202020204" pitchFamily="34" charset="0"/>
                      </a:endParaRPr>
                    </a:p>
                  </a:txBody>
                  <a:tcPr marL="7339" marR="7339" marT="73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800" u="none" strike="noStrike" dirty="0">
                          <a:effectLst/>
                          <a:latin typeface="Avenir Next Condensed" panose="020B0506020202020204" pitchFamily="34" charset="0"/>
                        </a:rPr>
                        <a:t>Friday</a:t>
                      </a:r>
                      <a:endParaRPr lang="en-US" sz="800" b="1" i="0" u="none" strike="noStrike" dirty="0">
                        <a:solidFill>
                          <a:srgbClr val="000000"/>
                        </a:solidFill>
                        <a:effectLst/>
                        <a:latin typeface="Avenir Next Condensed" panose="020B0506020202020204" pitchFamily="34" charset="0"/>
                      </a:endParaRPr>
                    </a:p>
                  </a:txBody>
                  <a:tcPr marL="7339" marR="7339" marT="73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5541192"/>
                  </a:ext>
                </a:extLst>
              </a:tr>
              <a:tr h="378817">
                <a:tc rowSpan="2">
                  <a:txBody>
                    <a:bodyPr/>
                    <a:lstStyle/>
                    <a:p>
                      <a:pPr algn="ctr" fontAlgn="ctr"/>
                      <a:r>
                        <a:rPr lang="en-US" sz="800" u="none" strike="noStrike" dirty="0">
                          <a:effectLst/>
                          <a:latin typeface="Avenir Next Condensed" panose="020B0506020202020204" pitchFamily="34" charset="0"/>
                        </a:rPr>
                        <a:t>Preparation time</a:t>
                      </a:r>
                      <a:endParaRPr lang="en-US" sz="800" b="0" i="0" u="none" strike="noStrike" dirty="0">
                        <a:solidFill>
                          <a:srgbClr val="000000"/>
                        </a:solidFill>
                        <a:effectLst/>
                        <a:latin typeface="Avenir Next Condensed" panose="020B0506020202020204" pitchFamily="34" charset="0"/>
                      </a:endParaRPr>
                    </a:p>
                  </a:txBody>
                  <a:tcPr marL="7339" marR="7339" marT="73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rowSpan="2">
                  <a:txBody>
                    <a:bodyPr/>
                    <a:lstStyle/>
                    <a:p>
                      <a:pPr algn="ctr" fontAlgn="ctr"/>
                      <a:r>
                        <a:rPr lang="en-US" sz="800" u="none" strike="noStrike" dirty="0">
                          <a:effectLst/>
                          <a:latin typeface="Avenir Next Condensed" panose="020B0506020202020204" pitchFamily="34" charset="0"/>
                        </a:rPr>
                        <a:t>Illness Script</a:t>
                      </a:r>
                      <a:endParaRPr lang="en-US" sz="800" b="0" i="0" u="none" strike="noStrike" dirty="0">
                        <a:solidFill>
                          <a:srgbClr val="000000"/>
                        </a:solidFill>
                        <a:effectLst/>
                        <a:latin typeface="Avenir Next Condensed" panose="020B0506020202020204" pitchFamily="34" charset="0"/>
                      </a:endParaRPr>
                    </a:p>
                  </a:txBody>
                  <a:tcPr marL="7339" marR="7339" marT="73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r>
                        <a:rPr lang="en-US" sz="800" u="none" strike="noStrike" dirty="0">
                          <a:effectLst/>
                          <a:latin typeface="Avenir Next Condensed" panose="020B0506020202020204" pitchFamily="34" charset="0"/>
                        </a:rPr>
                        <a:t> Preparation time</a:t>
                      </a:r>
                      <a:endParaRPr lang="en-US" sz="800" b="0" i="0" u="none" strike="noStrike" dirty="0">
                        <a:solidFill>
                          <a:srgbClr val="000000"/>
                        </a:solidFill>
                        <a:effectLst/>
                        <a:latin typeface="Avenir Next Condensed" panose="020B0506020202020204" pitchFamily="34" charset="0"/>
                      </a:endParaRPr>
                    </a:p>
                  </a:txBody>
                  <a:tcPr marL="7339" marR="7339" marT="73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rowSpan="2">
                  <a:txBody>
                    <a:bodyPr/>
                    <a:lstStyle/>
                    <a:p>
                      <a:pPr algn="ctr" fontAlgn="ctr"/>
                      <a:r>
                        <a:rPr lang="en-US" sz="800" u="none" strike="noStrike" dirty="0">
                          <a:effectLst/>
                          <a:latin typeface="Avenir Next Condensed" panose="020B0506020202020204" pitchFamily="34" charset="0"/>
                        </a:rPr>
                        <a:t>Concept Map</a:t>
                      </a:r>
                      <a:endParaRPr lang="en-US" sz="800" b="0" i="0" u="none" strike="noStrike" dirty="0">
                        <a:solidFill>
                          <a:srgbClr val="000000"/>
                        </a:solidFill>
                        <a:effectLst/>
                        <a:latin typeface="Avenir Next Condensed" panose="020B0506020202020204" pitchFamily="34" charset="0"/>
                      </a:endParaRPr>
                    </a:p>
                  </a:txBody>
                  <a:tcPr marL="7339" marR="7339" marT="73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rowSpan="3">
                  <a:txBody>
                    <a:bodyPr/>
                    <a:lstStyle/>
                    <a:p>
                      <a:pPr algn="ctr" fontAlgn="ctr"/>
                      <a:r>
                        <a:rPr lang="en-US" sz="800" u="none" strike="noStrike" dirty="0">
                          <a:effectLst/>
                          <a:latin typeface="Avenir Next Condensed" panose="020B0506020202020204" pitchFamily="34" charset="0"/>
                        </a:rPr>
                        <a:t> PBL Cases</a:t>
                      </a:r>
                      <a:br>
                        <a:rPr lang="en-US" sz="800" u="none" strike="noStrike" dirty="0">
                          <a:effectLst/>
                          <a:latin typeface="Avenir Next Condensed" panose="020B0506020202020204" pitchFamily="34" charset="0"/>
                        </a:rPr>
                      </a:br>
                      <a:r>
                        <a:rPr lang="en-US" sz="800" u="none" strike="noStrike" dirty="0">
                          <a:effectLst/>
                          <a:latin typeface="Avenir Next Condensed" panose="020B0506020202020204" pitchFamily="34" charset="0"/>
                        </a:rPr>
                        <a:t>Pulmonary hypertension</a:t>
                      </a:r>
                      <a:endParaRPr lang="en-US" sz="800" b="0" i="0" u="none" strike="noStrike" dirty="0">
                        <a:solidFill>
                          <a:srgbClr val="000000"/>
                        </a:solidFill>
                        <a:effectLst/>
                        <a:latin typeface="Avenir Next Condensed" panose="020B0506020202020204" pitchFamily="34" charset="0"/>
                      </a:endParaRPr>
                    </a:p>
                  </a:txBody>
                  <a:tcPr marL="7339" marR="7339" marT="73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814299609"/>
                  </a:ext>
                </a:extLst>
              </a:tr>
              <a:tr h="315170">
                <a:tc vMerge="1">
                  <a:txBody>
                    <a:bodyPr/>
                    <a:lstStyle/>
                    <a:p>
                      <a:pPr algn="ctr" fontAlgn="ctr"/>
                      <a:endParaRPr lang="en-US" sz="1100" b="0" i="0" u="none" strike="noStrike" dirty="0">
                        <a:solidFill>
                          <a:srgbClr val="000000"/>
                        </a:solidFill>
                        <a:effectLst/>
                        <a:latin typeface="Calibri" panose="020F0502020204030204" pitchFamily="34" charset="0"/>
                      </a:endParaRPr>
                    </a:p>
                  </a:txBody>
                  <a:tcPr marL="7339" marR="7339" marT="73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vMerge="1">
                  <a:txBody>
                    <a:bodyPr/>
                    <a:lstStyle/>
                    <a:p>
                      <a:pPr algn="ctr" fontAlgn="ctr"/>
                      <a:endParaRPr lang="en-US" sz="1100" b="0" i="0" u="none" strike="noStrike" dirty="0">
                        <a:solidFill>
                          <a:srgbClr val="000000"/>
                        </a:solidFill>
                        <a:effectLst/>
                        <a:latin typeface="Calibri" panose="020F0502020204030204" pitchFamily="34" charset="0"/>
                      </a:endParaRPr>
                    </a:p>
                  </a:txBody>
                  <a:tcPr marL="7339" marR="7339" marT="73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rowSpan="3">
                  <a:txBody>
                    <a:bodyPr/>
                    <a:lstStyle/>
                    <a:p>
                      <a:pPr algn="ctr" fontAlgn="ctr"/>
                      <a:r>
                        <a:rPr lang="en-US" sz="800" u="none" strike="noStrike" dirty="0">
                          <a:effectLst/>
                          <a:latin typeface="Avenir Next Condensed" panose="020B0506020202020204" pitchFamily="34" charset="0"/>
                        </a:rPr>
                        <a:t> PBL Cases</a:t>
                      </a:r>
                      <a:endParaRPr lang="en-US" sz="800" b="0" i="0" u="none" strike="noStrike" dirty="0">
                        <a:solidFill>
                          <a:srgbClr val="000000"/>
                        </a:solidFill>
                        <a:effectLst/>
                        <a:latin typeface="Avenir Next Condensed" panose="020B0506020202020204" pitchFamily="34" charset="0"/>
                      </a:endParaRPr>
                    </a:p>
                  </a:txBody>
                  <a:tcPr marL="7339" marR="7339" marT="73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vMerge="1">
                  <a:txBody>
                    <a:bodyPr/>
                    <a:lstStyle/>
                    <a:p>
                      <a:pPr algn="ctr" fontAlgn="ctr"/>
                      <a:endParaRPr lang="en-US" sz="800" b="0" i="0" u="none" strike="noStrike" dirty="0">
                        <a:solidFill>
                          <a:srgbClr val="000000"/>
                        </a:solidFill>
                        <a:effectLst/>
                        <a:latin typeface="Calibri" panose="020F0502020204030204" pitchFamily="34" charset="0"/>
                      </a:endParaRPr>
                    </a:p>
                  </a:txBody>
                  <a:tcPr marL="7339" marR="7339" marT="73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vMerge="1">
                  <a:txBody>
                    <a:bodyPr/>
                    <a:lstStyle/>
                    <a:p>
                      <a:endParaRPr lang="en-US"/>
                    </a:p>
                  </a:txBody>
                  <a:tcPr/>
                </a:tc>
                <a:extLst>
                  <a:ext uri="{0D108BD9-81ED-4DB2-BD59-A6C34878D82A}">
                    <a16:rowId xmlns:a16="http://schemas.microsoft.com/office/drawing/2014/main" val="1981026470"/>
                  </a:ext>
                </a:extLst>
              </a:tr>
              <a:tr h="315170">
                <a:tc rowSpan="2">
                  <a:txBody>
                    <a:bodyPr/>
                    <a:lstStyle/>
                    <a:p>
                      <a:pPr algn="ctr" fontAlgn="ctr"/>
                      <a:r>
                        <a:rPr lang="en-US" sz="800" u="none" strike="noStrike" dirty="0">
                          <a:effectLst/>
                          <a:latin typeface="Avenir Next Condensed" panose="020B0506020202020204" pitchFamily="34" charset="0"/>
                        </a:rPr>
                        <a:t> PBL Cases</a:t>
                      </a:r>
                      <a:endParaRPr lang="en-US" sz="800" b="0" i="0" u="none" strike="noStrike" dirty="0">
                        <a:solidFill>
                          <a:srgbClr val="000000"/>
                        </a:solidFill>
                        <a:effectLst/>
                        <a:latin typeface="Avenir Next Condensed" panose="020B0506020202020204" pitchFamily="34" charset="0"/>
                      </a:endParaRPr>
                    </a:p>
                  </a:txBody>
                  <a:tcPr marL="7339" marR="7339" marT="73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rowSpan="2">
                  <a:txBody>
                    <a:bodyPr/>
                    <a:lstStyle/>
                    <a:p>
                      <a:pPr algn="ctr" fontAlgn="ctr"/>
                      <a:r>
                        <a:rPr lang="en-US" sz="800" u="none" strike="noStrike" dirty="0">
                          <a:effectLst/>
                          <a:latin typeface="Avenir Next Condensed" panose="020B0506020202020204" pitchFamily="34" charset="0"/>
                        </a:rPr>
                        <a:t>Preparation time</a:t>
                      </a:r>
                      <a:endParaRPr lang="en-US" sz="800" b="0" i="0" u="none" strike="noStrike" dirty="0">
                        <a:solidFill>
                          <a:srgbClr val="000000"/>
                        </a:solidFill>
                        <a:effectLst/>
                        <a:latin typeface="Avenir Next Condensed" panose="020B0506020202020204" pitchFamily="34" charset="0"/>
                      </a:endParaRPr>
                    </a:p>
                  </a:txBody>
                  <a:tcPr marL="7339" marR="7339" marT="73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vMerge="1">
                  <a:txBody>
                    <a:bodyPr/>
                    <a:lstStyle/>
                    <a:p>
                      <a:endParaRPr lang="en-US"/>
                    </a:p>
                  </a:txBody>
                  <a:tcPr/>
                </a:tc>
                <a:tc rowSpan="2">
                  <a:txBody>
                    <a:bodyPr/>
                    <a:lstStyle/>
                    <a:p>
                      <a:pPr marL="0" marR="0" lvl="0" indent="0" algn="ctr" defTabSz="1300480" rtl="0" eaLnBrk="1" fontAlgn="ctr" latinLnBrk="0" hangingPunct="1">
                        <a:lnSpc>
                          <a:spcPct val="100000"/>
                        </a:lnSpc>
                        <a:spcBef>
                          <a:spcPts val="0"/>
                        </a:spcBef>
                        <a:spcAft>
                          <a:spcPts val="0"/>
                        </a:spcAft>
                        <a:buClrTx/>
                        <a:buSzTx/>
                        <a:buFontTx/>
                        <a:buNone/>
                        <a:tabLst/>
                        <a:defRPr/>
                      </a:pPr>
                      <a:r>
                        <a:rPr lang="en-US" sz="800" u="none" strike="noStrike" dirty="0">
                          <a:effectLst/>
                          <a:latin typeface="Avenir Next Condensed" panose="020B0506020202020204" pitchFamily="34" charset="0"/>
                        </a:rPr>
                        <a:t>Preparation time</a:t>
                      </a:r>
                      <a:endParaRPr lang="en-US" sz="800" b="0" i="0" u="none" strike="noStrike" dirty="0">
                        <a:solidFill>
                          <a:srgbClr val="000000"/>
                        </a:solidFill>
                        <a:effectLst/>
                        <a:latin typeface="Avenir Next Condensed" panose="020B0506020202020204" pitchFamily="34" charset="0"/>
                      </a:endParaRPr>
                    </a:p>
                    <a:p>
                      <a:pPr algn="ctr" fontAlgn="ctr"/>
                      <a:br>
                        <a:rPr lang="en-US" sz="800" u="none" strike="noStrike" dirty="0">
                          <a:effectLst/>
                          <a:latin typeface="Avenir Next Condensed" panose="020B0506020202020204" pitchFamily="34" charset="0"/>
                        </a:rPr>
                      </a:br>
                      <a:endParaRPr lang="en-US" sz="800" b="0" i="0" u="none" strike="noStrike" dirty="0">
                        <a:solidFill>
                          <a:srgbClr val="000000"/>
                        </a:solidFill>
                        <a:effectLst/>
                        <a:latin typeface="Avenir Next Condensed" panose="020B0506020202020204" pitchFamily="34" charset="0"/>
                      </a:endParaRPr>
                    </a:p>
                  </a:txBody>
                  <a:tcPr marL="7339" marR="7339" marT="73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vMerge="1">
                  <a:txBody>
                    <a:bodyPr/>
                    <a:lstStyle/>
                    <a:p>
                      <a:endParaRPr lang="en-US"/>
                    </a:p>
                  </a:txBody>
                  <a:tcPr/>
                </a:tc>
                <a:extLst>
                  <a:ext uri="{0D108BD9-81ED-4DB2-BD59-A6C34878D82A}">
                    <a16:rowId xmlns:a16="http://schemas.microsoft.com/office/drawing/2014/main" val="1815723808"/>
                  </a:ext>
                </a:extLst>
              </a:tr>
              <a:tr h="315170">
                <a:tc vMerge="1">
                  <a:txBody>
                    <a:bodyPr/>
                    <a:lstStyle/>
                    <a:p>
                      <a:endParaRPr lang="en-US"/>
                    </a:p>
                  </a:txBody>
                  <a:tcPr/>
                </a:tc>
                <a:tc vMerge="1">
                  <a:txBody>
                    <a:bodyPr/>
                    <a:lstStyle/>
                    <a:p>
                      <a:pPr algn="ctr" fontAlgn="ctr"/>
                      <a:endParaRPr lang="en-US" sz="1100" b="0" i="0" u="none" strike="noStrike" dirty="0">
                        <a:solidFill>
                          <a:srgbClr val="000000"/>
                        </a:solidFill>
                        <a:effectLst/>
                        <a:latin typeface="Calibri" panose="020F0502020204030204" pitchFamily="34" charset="0"/>
                      </a:endParaRPr>
                    </a:p>
                  </a:txBody>
                  <a:tcPr marL="7339" marR="7339" marT="73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vMerge="1">
                  <a:txBody>
                    <a:bodyPr/>
                    <a:lstStyle/>
                    <a:p>
                      <a:endParaRPr lang="en-US"/>
                    </a:p>
                  </a:txBody>
                  <a:tcPr/>
                </a:tc>
                <a:tc vMerge="1">
                  <a:txBody>
                    <a:bodyPr/>
                    <a:lstStyle/>
                    <a:p>
                      <a:endParaRPr lang="en-US"/>
                    </a:p>
                  </a:txBody>
                  <a:tcPr/>
                </a:tc>
                <a:tc>
                  <a:txBody>
                    <a:bodyPr/>
                    <a:lstStyle/>
                    <a:p>
                      <a:pPr algn="ctr" fontAlgn="ctr"/>
                      <a:r>
                        <a:rPr lang="en-US" sz="800" u="none" strike="noStrike" dirty="0">
                          <a:effectLst/>
                          <a:latin typeface="Avenir Next Condensed" panose="020B0506020202020204" pitchFamily="34" charset="0"/>
                        </a:rPr>
                        <a:t>Keith's Wrap-up</a:t>
                      </a:r>
                      <a:endParaRPr lang="en-US" sz="800" b="0" i="0" u="none" strike="noStrike" dirty="0">
                        <a:solidFill>
                          <a:srgbClr val="000000"/>
                        </a:solidFill>
                        <a:effectLst/>
                        <a:latin typeface="Avenir Next Condensed" panose="020B0506020202020204" pitchFamily="34" charset="0"/>
                      </a:endParaRPr>
                    </a:p>
                  </a:txBody>
                  <a:tcPr marL="7339" marR="7339" marT="73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51493741"/>
                  </a:ext>
                </a:extLst>
              </a:tr>
            </a:tbl>
          </a:graphicData>
        </a:graphic>
      </p:graphicFrame>
      <p:sp>
        <p:nvSpPr>
          <p:cNvPr id="17" name="Introduction: The concepts of acid-base balance are often delivered in an isolated session associated with a single physiological system and disparate from metabolic considerations or clinical sequelae. Despite this, the expectation is that learners will provide effective patient-care in the clinical years that requires the integration of laboratory results, aspects of the clinical presentation and incorporation of multi-system responses to evaluate.  We have developed an exercise that addresses this challenge by providing an activity for M1 learners to evaluate systems-based disturbances and associated biochemical changes that contribute to acid-base disorders in realistic clinical settings.">
            <a:extLst>
              <a:ext uri="{FF2B5EF4-FFF2-40B4-BE49-F238E27FC236}">
                <a16:creationId xmlns:a16="http://schemas.microsoft.com/office/drawing/2014/main" id="{70BF8D79-BEA0-2245-B694-45EE6A954015}"/>
              </a:ext>
            </a:extLst>
          </p:cNvPr>
          <p:cNvSpPr txBox="1"/>
          <p:nvPr/>
        </p:nvSpPr>
        <p:spPr>
          <a:xfrm>
            <a:off x="82786" y="1418561"/>
            <a:ext cx="9799626" cy="1021816"/>
          </a:xfrm>
          <a:prstGeom prst="rect">
            <a:avLst/>
          </a:prstGeom>
          <a:solidFill>
            <a:srgbClr val="FFFFFF"/>
          </a:solidFill>
          <a:ln>
            <a:solidFill>
              <a:srgbClr val="743245"/>
            </a:solidFill>
            <a:miter lim="400000"/>
          </a:ln>
          <a:extLst>
            <a:ext uri="{C572A759-6A51-4108-AA02-DFA0A04FC94B}">
              <ma14:wrappingTextBoxFlag xmlns:ma14="http://schemas.microsoft.com/office/mac/drawingml/2011/main" xmlns="" val="1"/>
            </a:ext>
          </a:extLst>
        </p:spPr>
        <p:txBody>
          <a:bodyPr wrap="square" lIns="48767" tIns="48767" rIns="48767" bIns="48767">
            <a:spAutoFit/>
          </a:bodyPr>
          <a:lstStyle/>
          <a:p>
            <a:r>
              <a:rPr lang="en-US" sz="1200" b="1" i="1" dirty="0">
                <a:latin typeface="Avenir Next Condensed" panose="020B0506020202020204" pitchFamily="34" charset="0"/>
              </a:rPr>
              <a:t>Background: </a:t>
            </a:r>
            <a:r>
              <a:rPr lang="en-US" sz="1200" dirty="0">
                <a:latin typeface="Avenir Next Condensed" panose="020B0506020202020204" pitchFamily="34" charset="0"/>
              </a:rPr>
              <a:t>The over-emphasis of STEP-1 score in residency selection had a detrimental impact on medical student well-being and learning behaviors. Use of external ‘high-yield’ resources left classrooms empty and students likely engaging in grade-focused, extrinsic learning.  Despite this, students were effective independent learners and successful on STEP-1.  The recent change in STEP-1 grading to pass-fail allows learners to adopt deeper-learning strategies, but also the need to distinguish themselves from other candidates in other ways. </a:t>
            </a:r>
            <a:r>
              <a:rPr lang="en-US" sz="1200" b="1" dirty="0">
                <a:latin typeface="Avenir Next Condensed" panose="020B0506020202020204" pitchFamily="34" charset="0"/>
              </a:rPr>
              <a:t>We have designed and implemented a new second year curriculum  to support the transition of novice learners to expert thinkers, with the aim to make them more successful in clerkships, score better in STEP-2 and remain competitive residency candidates.  </a:t>
            </a:r>
          </a:p>
        </p:txBody>
      </p:sp>
      <p:grpSp>
        <p:nvGrpSpPr>
          <p:cNvPr id="3" name="Group 2">
            <a:extLst>
              <a:ext uri="{FF2B5EF4-FFF2-40B4-BE49-F238E27FC236}">
                <a16:creationId xmlns:a16="http://schemas.microsoft.com/office/drawing/2014/main" id="{C907E5F8-5B31-4044-8553-F9E9CE81B9E1}"/>
              </a:ext>
            </a:extLst>
          </p:cNvPr>
          <p:cNvGrpSpPr/>
          <p:nvPr/>
        </p:nvGrpSpPr>
        <p:grpSpPr>
          <a:xfrm>
            <a:off x="-839884" y="2648889"/>
            <a:ext cx="6260416" cy="6619199"/>
            <a:chOff x="2205671" y="2764102"/>
            <a:chExt cx="7760171" cy="5897298"/>
          </a:xfrm>
        </p:grpSpPr>
        <p:sp>
          <p:nvSpPr>
            <p:cNvPr id="2" name="Rectangle 1">
              <a:extLst>
                <a:ext uri="{FF2B5EF4-FFF2-40B4-BE49-F238E27FC236}">
                  <a16:creationId xmlns:a16="http://schemas.microsoft.com/office/drawing/2014/main" id="{AD24122A-A4AF-0048-8158-A974F219ACA5}"/>
                </a:ext>
              </a:extLst>
            </p:cNvPr>
            <p:cNvSpPr/>
            <p:nvPr/>
          </p:nvSpPr>
          <p:spPr>
            <a:xfrm>
              <a:off x="3517511" y="2764102"/>
              <a:ext cx="6448331" cy="5897298"/>
            </a:xfrm>
            <a:prstGeom prst="rect">
              <a:avLst/>
            </a:prstGeom>
            <a:solidFill>
              <a:srgbClr val="FFFFFF"/>
            </a:solidFill>
            <a:ln w="3175" cap="flat">
              <a:solidFill>
                <a:srgbClr val="753345"/>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no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Calibri"/>
              </a:endParaRPr>
            </a:p>
          </p:txBody>
        </p:sp>
        <p:grpSp>
          <p:nvGrpSpPr>
            <p:cNvPr id="9" name="Group 8">
              <a:extLst>
                <a:ext uri="{FF2B5EF4-FFF2-40B4-BE49-F238E27FC236}">
                  <a16:creationId xmlns:a16="http://schemas.microsoft.com/office/drawing/2014/main" id="{14C130BC-BD19-A74C-8C30-AB5773299390}"/>
                </a:ext>
              </a:extLst>
            </p:cNvPr>
            <p:cNvGrpSpPr/>
            <p:nvPr/>
          </p:nvGrpSpPr>
          <p:grpSpPr>
            <a:xfrm>
              <a:off x="2205671" y="2924067"/>
              <a:ext cx="7691619" cy="5737333"/>
              <a:chOff x="-426113" y="448463"/>
              <a:chExt cx="9279136" cy="6436969"/>
            </a:xfrm>
          </p:grpSpPr>
          <p:graphicFrame>
            <p:nvGraphicFramePr>
              <p:cNvPr id="11" name="Diagram 10">
                <a:extLst>
                  <a:ext uri="{FF2B5EF4-FFF2-40B4-BE49-F238E27FC236}">
                    <a16:creationId xmlns:a16="http://schemas.microsoft.com/office/drawing/2014/main" id="{668A4D2E-04C0-2247-B34F-44781AA9E1A7}"/>
                  </a:ext>
                </a:extLst>
              </p:cNvPr>
              <p:cNvGraphicFramePr/>
              <p:nvPr>
                <p:extLst>
                  <p:ext uri="{D42A27DB-BD31-4B8C-83A1-F6EECF244321}">
                    <p14:modId xmlns:p14="http://schemas.microsoft.com/office/powerpoint/2010/main" val="1307233461"/>
                  </p:ext>
                </p:extLst>
              </p:nvPr>
            </p:nvGraphicFramePr>
            <p:xfrm>
              <a:off x="-426113" y="849997"/>
              <a:ext cx="5382293" cy="60354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2" name="Group 11">
                <a:extLst>
                  <a:ext uri="{FF2B5EF4-FFF2-40B4-BE49-F238E27FC236}">
                    <a16:creationId xmlns:a16="http://schemas.microsoft.com/office/drawing/2014/main" id="{53EFF893-D389-0844-9537-4AA64FE81804}"/>
                  </a:ext>
                </a:extLst>
              </p:cNvPr>
              <p:cNvGrpSpPr/>
              <p:nvPr/>
            </p:nvGrpSpPr>
            <p:grpSpPr>
              <a:xfrm>
                <a:off x="1479715" y="448463"/>
                <a:ext cx="7373308" cy="6233666"/>
                <a:chOff x="1351641" y="-136991"/>
                <a:chExt cx="8319171" cy="7048866"/>
              </a:xfrm>
            </p:grpSpPr>
            <p:sp>
              <p:nvSpPr>
                <p:cNvPr id="13" name="TextBox 12">
                  <a:extLst>
                    <a:ext uri="{FF2B5EF4-FFF2-40B4-BE49-F238E27FC236}">
                      <a16:creationId xmlns:a16="http://schemas.microsoft.com/office/drawing/2014/main" id="{DAE83E2A-2082-BC41-B45B-284BC4B234C6}"/>
                    </a:ext>
                  </a:extLst>
                </p:cNvPr>
                <p:cNvSpPr txBox="1"/>
                <p:nvPr/>
              </p:nvSpPr>
              <p:spPr>
                <a:xfrm>
                  <a:off x="1351641" y="-136991"/>
                  <a:ext cx="8138279" cy="454044"/>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48767" tIns="48767" rIns="48767" bIns="48767" numCol="1" spcCol="38100" rtlCol="0" anchor="t">
                  <a:spAutoFit/>
                </a:bodyPr>
                <a:lstStyle/>
                <a:p>
                  <a:pPr marL="0" marR="0" indent="0" algn="ctr" defTabSz="130048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Avenir Next Condensed" panose="020B0506020202020204" pitchFamily="34" charset="0"/>
                      <a:sym typeface="Calibri"/>
                    </a:rPr>
                    <a:t>Process of Curriculum Development</a:t>
                  </a:r>
                </a:p>
              </p:txBody>
            </p:sp>
            <p:sp>
              <p:nvSpPr>
                <p:cNvPr id="14" name="Rectangle 13">
                  <a:extLst>
                    <a:ext uri="{FF2B5EF4-FFF2-40B4-BE49-F238E27FC236}">
                      <a16:creationId xmlns:a16="http://schemas.microsoft.com/office/drawing/2014/main" id="{E8F07DEF-68E5-FB4D-8594-E51F8A8BF7DD}"/>
                    </a:ext>
                  </a:extLst>
                </p:cNvPr>
                <p:cNvSpPr>
                  <a:spLocks/>
                </p:cNvSpPr>
                <p:nvPr/>
              </p:nvSpPr>
              <p:spPr>
                <a:xfrm>
                  <a:off x="3148234" y="556473"/>
                  <a:ext cx="6479980" cy="669701"/>
                </a:xfrm>
                <a:prstGeom prst="rect">
                  <a:avLst/>
                </a:prstGeom>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wrap="square">
                  <a:noAutofit/>
                </a:bodyPr>
                <a:lstStyle/>
                <a:p>
                  <a:pPr algn="ctr"/>
                  <a:r>
                    <a:rPr lang="en-US" sz="1200" dirty="0">
                      <a:solidFill>
                        <a:schemeClr val="tx1">
                          <a:lumMod val="95000"/>
                          <a:lumOff val="5000"/>
                        </a:schemeClr>
                      </a:solidFill>
                      <a:latin typeface="Avenir Next Condensed" panose="020B0506020202020204" pitchFamily="34" charset="0"/>
                    </a:rPr>
                    <a:t>Grade-orientated learning, a diminished role of faculty in exam-preparation and undervalued classroom activities. </a:t>
                  </a:r>
                </a:p>
              </p:txBody>
            </p:sp>
            <p:sp>
              <p:nvSpPr>
                <p:cNvPr id="15" name="Rectangle 14">
                  <a:extLst>
                    <a:ext uri="{FF2B5EF4-FFF2-40B4-BE49-F238E27FC236}">
                      <a16:creationId xmlns:a16="http://schemas.microsoft.com/office/drawing/2014/main" id="{83F3B31E-73C1-1445-911B-C8E523F5EB4B}"/>
                    </a:ext>
                  </a:extLst>
                </p:cNvPr>
                <p:cNvSpPr>
                  <a:spLocks/>
                </p:cNvSpPr>
                <p:nvPr/>
              </p:nvSpPr>
              <p:spPr>
                <a:xfrm>
                  <a:off x="3133089" y="1530284"/>
                  <a:ext cx="6479980" cy="1323949"/>
                </a:xfrm>
                <a:prstGeom prst="rect">
                  <a:avLst/>
                </a:prstGeom>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wrap="square">
                  <a:noAutofit/>
                </a:bodyPr>
                <a:lstStyle/>
                <a:p>
                  <a:pPr algn="ctr"/>
                  <a:r>
                    <a:rPr lang="en-US" sz="1200" dirty="0">
                      <a:solidFill>
                        <a:schemeClr val="tx1">
                          <a:lumMod val="95000"/>
                          <a:lumOff val="5000"/>
                        </a:schemeClr>
                      </a:solidFill>
                      <a:latin typeface="Avenir Next Condensed" panose="020B0506020202020204" pitchFamily="34" charset="0"/>
                    </a:rPr>
                    <a:t>The needs of a new curricular model were identified as 1) promoting deep learning and critical thinking, 2) harness the impact of social learning and promote positive team dynamics, 3) maintaining time for autonomous learning, and 4) provide new opportunities for authentic assessment.</a:t>
                  </a:r>
                </a:p>
              </p:txBody>
            </p:sp>
            <p:sp>
              <p:nvSpPr>
                <p:cNvPr id="18" name="Rectangle 17">
                  <a:extLst>
                    <a:ext uri="{FF2B5EF4-FFF2-40B4-BE49-F238E27FC236}">
                      <a16:creationId xmlns:a16="http://schemas.microsoft.com/office/drawing/2014/main" id="{BABC60CA-96DB-5C47-8C0E-918F6C8999CC}"/>
                    </a:ext>
                  </a:extLst>
                </p:cNvPr>
                <p:cNvSpPr>
                  <a:spLocks/>
                </p:cNvSpPr>
                <p:nvPr/>
              </p:nvSpPr>
              <p:spPr>
                <a:xfrm>
                  <a:off x="3130197" y="3051394"/>
                  <a:ext cx="6479980" cy="353251"/>
                </a:xfrm>
                <a:prstGeom prst="rect">
                  <a:avLst/>
                </a:prstGeom>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wrap="square">
                  <a:noAutofit/>
                </a:bodyPr>
                <a:lstStyle/>
                <a:p>
                  <a:pPr algn="ctr"/>
                  <a:r>
                    <a:rPr lang="en-US" sz="1200" dirty="0">
                      <a:solidFill>
                        <a:schemeClr val="tx1">
                          <a:lumMod val="95000"/>
                          <a:lumOff val="5000"/>
                        </a:schemeClr>
                      </a:solidFill>
                      <a:latin typeface="Avenir Next Condensed" panose="020B0506020202020204" pitchFamily="34" charset="0"/>
                    </a:rPr>
                    <a:t>The collective outcome was to further distinguish    VTCS     students</a:t>
                  </a:r>
                </a:p>
              </p:txBody>
            </p:sp>
            <p:pic>
              <p:nvPicPr>
                <p:cNvPr id="19" name="Picture 18">
                  <a:extLst>
                    <a:ext uri="{FF2B5EF4-FFF2-40B4-BE49-F238E27FC236}">
                      <a16:creationId xmlns:a16="http://schemas.microsoft.com/office/drawing/2014/main" id="{06DDABCB-1924-8E4B-8C14-2518D1A1C459}"/>
                    </a:ext>
                  </a:extLst>
                </p:cNvPr>
                <p:cNvPicPr>
                  <a:picLocks noChangeAspect="1"/>
                </p:cNvPicPr>
                <p:nvPr/>
              </p:nvPicPr>
              <p:blipFill rotWithShape="1">
                <a:blip r:embed="rId12"/>
                <a:srcRect t="23749" b="18673"/>
                <a:stretch/>
              </p:blipFill>
              <p:spPr>
                <a:xfrm>
                  <a:off x="7835870" y="3086225"/>
                  <a:ext cx="672743" cy="276772"/>
                </a:xfrm>
                <a:prstGeom prst="rect">
                  <a:avLst/>
                </a:prstGeom>
                <a:solidFill>
                  <a:schemeClr val="bg1"/>
                </a:solidFill>
                <a:ln>
                  <a:noFill/>
                </a:ln>
              </p:spPr>
              <p:style>
                <a:lnRef idx="1">
                  <a:schemeClr val="dk1"/>
                </a:lnRef>
                <a:fillRef idx="2">
                  <a:schemeClr val="dk1"/>
                </a:fillRef>
                <a:effectRef idx="1">
                  <a:schemeClr val="dk1"/>
                </a:effectRef>
                <a:fontRef idx="minor">
                  <a:schemeClr val="dk1"/>
                </a:fontRef>
              </p:style>
            </p:pic>
            <p:pic>
              <p:nvPicPr>
                <p:cNvPr id="20" name="Picture 19">
                  <a:extLst>
                    <a:ext uri="{FF2B5EF4-FFF2-40B4-BE49-F238E27FC236}">
                      <a16:creationId xmlns:a16="http://schemas.microsoft.com/office/drawing/2014/main" id="{5920CBB1-1476-4249-A1AC-99F3F5EA7FF2}"/>
                    </a:ext>
                  </a:extLst>
                </p:cNvPr>
                <p:cNvPicPr>
                  <a:picLocks noChangeAspect="1"/>
                </p:cNvPicPr>
                <p:nvPr/>
              </p:nvPicPr>
              <p:blipFill>
                <a:blip r:embed="rId13"/>
                <a:stretch>
                  <a:fillRect/>
                </a:stretch>
              </p:blipFill>
              <p:spPr>
                <a:xfrm>
                  <a:off x="6349338" y="3838716"/>
                  <a:ext cx="1478434" cy="791938"/>
                </a:xfrm>
                <a:prstGeom prst="rect">
                  <a:avLst/>
                </a:prstGeom>
              </p:spPr>
            </p:pic>
            <p:pic>
              <p:nvPicPr>
                <p:cNvPr id="21" name="Picture 20">
                  <a:extLst>
                    <a:ext uri="{FF2B5EF4-FFF2-40B4-BE49-F238E27FC236}">
                      <a16:creationId xmlns:a16="http://schemas.microsoft.com/office/drawing/2014/main" id="{BA8D4BD5-BF0C-0A49-B331-5FD38766B28A}"/>
                    </a:ext>
                  </a:extLst>
                </p:cNvPr>
                <p:cNvPicPr>
                  <a:picLocks noChangeAspect="1"/>
                </p:cNvPicPr>
                <p:nvPr/>
              </p:nvPicPr>
              <p:blipFill>
                <a:blip r:embed="rId14"/>
                <a:stretch>
                  <a:fillRect/>
                </a:stretch>
              </p:blipFill>
              <p:spPr>
                <a:xfrm>
                  <a:off x="8389558" y="3798769"/>
                  <a:ext cx="1204065" cy="871832"/>
                </a:xfrm>
                <a:prstGeom prst="rect">
                  <a:avLst/>
                </a:prstGeom>
              </p:spPr>
            </p:pic>
            <p:pic>
              <p:nvPicPr>
                <p:cNvPr id="22" name="Picture 21">
                  <a:extLst>
                    <a:ext uri="{FF2B5EF4-FFF2-40B4-BE49-F238E27FC236}">
                      <a16:creationId xmlns:a16="http://schemas.microsoft.com/office/drawing/2014/main" id="{691BACCA-61D5-4247-A40F-050AC509A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84875" y="3894653"/>
                  <a:ext cx="1257599" cy="768337"/>
                </a:xfrm>
                <a:prstGeom prst="rect">
                  <a:avLst/>
                </a:prstGeom>
              </p:spPr>
            </p:pic>
            <p:sp>
              <p:nvSpPr>
                <p:cNvPr id="23" name="TextBox 22">
                  <a:extLst>
                    <a:ext uri="{FF2B5EF4-FFF2-40B4-BE49-F238E27FC236}">
                      <a16:creationId xmlns:a16="http://schemas.microsoft.com/office/drawing/2014/main" id="{8BFE6B42-EBF2-A742-8551-553D0DE07A92}"/>
                    </a:ext>
                  </a:extLst>
                </p:cNvPr>
                <p:cNvSpPr txBox="1"/>
                <p:nvPr/>
              </p:nvSpPr>
              <p:spPr>
                <a:xfrm>
                  <a:off x="3130198" y="5092955"/>
                  <a:ext cx="1574476" cy="459392"/>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48767" tIns="48767" rIns="48767" bIns="48767" numCol="1" spcCol="38100" rtlCol="0" anchor="t">
                  <a:spAutoFit/>
                </a:bodyPr>
                <a:lstStyle/>
                <a:p>
                  <a:pPr marL="0" marR="0" indent="0" algn="ctr" defTabSz="130048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 Next Condensed" panose="020B0506020202020204" pitchFamily="34" charset="0"/>
                      <a:sym typeface="Calibri"/>
                    </a:rPr>
                    <a:t>Individualized</a:t>
                  </a:r>
                </a:p>
                <a:p>
                  <a:pPr marL="0" marR="0" indent="0" algn="ctr" defTabSz="130048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 Next Condensed" panose="020B0506020202020204" pitchFamily="34" charset="0"/>
                      <a:sym typeface="Calibri"/>
                    </a:rPr>
                    <a:t>Preparation</a:t>
                  </a:r>
                </a:p>
              </p:txBody>
            </p:sp>
            <p:sp>
              <p:nvSpPr>
                <p:cNvPr id="24" name="Rectangle 23">
                  <a:extLst>
                    <a:ext uri="{FF2B5EF4-FFF2-40B4-BE49-F238E27FC236}">
                      <a16:creationId xmlns:a16="http://schemas.microsoft.com/office/drawing/2014/main" id="{833115DD-1D1E-4849-A13A-8EADF7FB6393}"/>
                    </a:ext>
                  </a:extLst>
                </p:cNvPr>
                <p:cNvSpPr/>
                <p:nvPr/>
              </p:nvSpPr>
              <p:spPr>
                <a:xfrm rot="16200000">
                  <a:off x="5460105" y="3981321"/>
                  <a:ext cx="1320891" cy="441397"/>
                </a:xfrm>
                <a:prstGeom prst="rect">
                  <a:avLst/>
                </a:prstGeom>
              </p:spPr>
              <p:style>
                <a:lnRef idx="2">
                  <a:schemeClr val="accent1"/>
                </a:lnRef>
                <a:fillRef idx="1">
                  <a:schemeClr val="lt1"/>
                </a:fillRef>
                <a:effectRef idx="0">
                  <a:schemeClr val="accent1"/>
                </a:effectRef>
                <a:fontRef idx="minor">
                  <a:schemeClr val="dk1"/>
                </a:fontRef>
              </p:style>
              <p:txBody>
                <a:bodyPr wrap="square" anchor="ctr" anchorCtr="0">
                  <a:spAutoFit/>
                </a:bodyPr>
                <a:lstStyle/>
                <a:p>
                  <a:pPr algn="ctr"/>
                  <a:r>
                    <a:rPr lang="en-US" sz="1100" dirty="0">
                      <a:latin typeface="Avenir Next Condensed" panose="020B0506020202020204" pitchFamily="34" charset="0"/>
                    </a:rPr>
                    <a:t>Illness script</a:t>
                  </a:r>
                </a:p>
              </p:txBody>
            </p:sp>
            <p:sp>
              <p:nvSpPr>
                <p:cNvPr id="25" name="Rectangle 24">
                  <a:extLst>
                    <a:ext uri="{FF2B5EF4-FFF2-40B4-BE49-F238E27FC236}">
                      <a16:creationId xmlns:a16="http://schemas.microsoft.com/office/drawing/2014/main" id="{6CC43449-8C12-4941-A3AF-2CE05BBFDDDB}"/>
                    </a:ext>
                  </a:extLst>
                </p:cNvPr>
                <p:cNvSpPr/>
                <p:nvPr/>
              </p:nvSpPr>
              <p:spPr>
                <a:xfrm rot="16200000">
                  <a:off x="7457846" y="3992097"/>
                  <a:ext cx="1310331" cy="441397"/>
                </a:xfrm>
                <a:prstGeom prst="rect">
                  <a:avLst/>
                </a:prstGeom>
              </p:spPr>
              <p:style>
                <a:lnRef idx="2">
                  <a:schemeClr val="accent1"/>
                </a:lnRef>
                <a:fillRef idx="1">
                  <a:schemeClr val="lt1"/>
                </a:fillRef>
                <a:effectRef idx="0">
                  <a:schemeClr val="accent1"/>
                </a:effectRef>
                <a:fontRef idx="minor">
                  <a:schemeClr val="dk1"/>
                </a:fontRef>
              </p:style>
              <p:txBody>
                <a:bodyPr wrap="square" anchor="ctr" anchorCtr="0">
                  <a:spAutoFit/>
                </a:bodyPr>
                <a:lstStyle/>
                <a:p>
                  <a:pPr algn="ctr"/>
                  <a:r>
                    <a:rPr lang="en-US" sz="1100" dirty="0">
                      <a:latin typeface="Avenir Next Condensed" panose="020B0506020202020204" pitchFamily="34" charset="0"/>
                    </a:rPr>
                    <a:t>Concept map</a:t>
                  </a:r>
                </a:p>
              </p:txBody>
            </p:sp>
            <p:pic>
              <p:nvPicPr>
                <p:cNvPr id="26" name="Picture 25">
                  <a:extLst>
                    <a:ext uri="{FF2B5EF4-FFF2-40B4-BE49-F238E27FC236}">
                      <a16:creationId xmlns:a16="http://schemas.microsoft.com/office/drawing/2014/main" id="{C2191A59-46A9-2D40-9E67-DB0E1C503B80}"/>
                    </a:ext>
                  </a:extLst>
                </p:cNvPr>
                <p:cNvPicPr>
                  <a:picLocks noChangeAspect="1"/>
                </p:cNvPicPr>
                <p:nvPr/>
              </p:nvPicPr>
              <p:blipFill rotWithShape="1">
                <a:blip r:embed="rId16"/>
                <a:srcRect b="9496"/>
                <a:stretch/>
              </p:blipFill>
              <p:spPr>
                <a:xfrm>
                  <a:off x="4331380" y="3886621"/>
                  <a:ext cx="1408493" cy="639440"/>
                </a:xfrm>
                <a:prstGeom prst="rect">
                  <a:avLst/>
                </a:prstGeom>
              </p:spPr>
            </p:pic>
            <p:sp>
              <p:nvSpPr>
                <p:cNvPr id="27" name="Right Arrow 26">
                  <a:extLst>
                    <a:ext uri="{FF2B5EF4-FFF2-40B4-BE49-F238E27FC236}">
                      <a16:creationId xmlns:a16="http://schemas.microsoft.com/office/drawing/2014/main" id="{543B04C3-6E79-F84D-BDE9-BFBB6B58327D}"/>
                    </a:ext>
                  </a:extLst>
                </p:cNvPr>
                <p:cNvSpPr/>
                <p:nvPr/>
              </p:nvSpPr>
              <p:spPr>
                <a:xfrm>
                  <a:off x="4704675" y="4899883"/>
                  <a:ext cx="4966137" cy="872582"/>
                </a:xfrm>
                <a:prstGeom prst="rightArrow">
                  <a:avLst/>
                </a:prstGeom>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rot="0" spcFirstLastPara="1" vertOverflow="overflow" horzOverflow="overflow" vert="horz" wrap="square" lIns="48767" tIns="48767" rIns="48767" bIns="48767" numCol="1" spcCol="38100" rtlCol="0" anchor="ctr">
                  <a:noAutofit/>
                </a:bodyPr>
                <a:lstStyle/>
                <a:p>
                  <a:pPr marL="0" marR="0" indent="0" algn="ctr" defTabSz="130048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venir Next Condensed" panose="020B0506020202020204" pitchFamily="34" charset="0"/>
                      <a:sym typeface="Calibri"/>
                    </a:rPr>
                    <a:t>To support in class assessed actives across the week </a:t>
                  </a:r>
                </a:p>
              </p:txBody>
            </p:sp>
            <p:pic>
              <p:nvPicPr>
                <p:cNvPr id="28" name="Picture 27">
                  <a:extLst>
                    <a:ext uri="{FF2B5EF4-FFF2-40B4-BE49-F238E27FC236}">
                      <a16:creationId xmlns:a16="http://schemas.microsoft.com/office/drawing/2014/main" id="{9698D61E-B97D-5343-949D-1681C7129EE8}"/>
                    </a:ext>
                  </a:extLst>
                </p:cNvPr>
                <p:cNvPicPr>
                  <a:picLocks noChangeAspect="1"/>
                </p:cNvPicPr>
                <p:nvPr/>
              </p:nvPicPr>
              <p:blipFill>
                <a:blip r:embed="rId17"/>
                <a:stretch>
                  <a:fillRect/>
                </a:stretch>
              </p:blipFill>
              <p:spPr>
                <a:xfrm>
                  <a:off x="3114207" y="5982312"/>
                  <a:ext cx="1357881" cy="720945"/>
                </a:xfrm>
                <a:prstGeom prst="rect">
                  <a:avLst/>
                </a:prstGeom>
              </p:spPr>
            </p:pic>
            <p:pic>
              <p:nvPicPr>
                <p:cNvPr id="29" name="Picture 28">
                  <a:extLst>
                    <a:ext uri="{FF2B5EF4-FFF2-40B4-BE49-F238E27FC236}">
                      <a16:creationId xmlns:a16="http://schemas.microsoft.com/office/drawing/2014/main" id="{C7BE021E-7DA2-244B-BE8F-0E37A2BC6AD9}"/>
                    </a:ext>
                  </a:extLst>
                </p:cNvPr>
                <p:cNvPicPr>
                  <a:picLocks noChangeAspect="1"/>
                </p:cNvPicPr>
                <p:nvPr/>
              </p:nvPicPr>
              <p:blipFill>
                <a:blip r:embed="rId18"/>
                <a:stretch>
                  <a:fillRect/>
                </a:stretch>
              </p:blipFill>
              <p:spPr>
                <a:xfrm>
                  <a:off x="5587021" y="5772466"/>
                  <a:ext cx="1526664" cy="1124015"/>
                </a:xfrm>
                <a:prstGeom prst="rect">
                  <a:avLst/>
                </a:prstGeom>
              </p:spPr>
            </p:pic>
            <p:sp>
              <p:nvSpPr>
                <p:cNvPr id="30" name="Right Arrow 29">
                  <a:extLst>
                    <a:ext uri="{FF2B5EF4-FFF2-40B4-BE49-F238E27FC236}">
                      <a16:creationId xmlns:a16="http://schemas.microsoft.com/office/drawing/2014/main" id="{BB636348-ABC1-C24D-86B3-7F09AB2C776D}"/>
                    </a:ext>
                  </a:extLst>
                </p:cNvPr>
                <p:cNvSpPr/>
                <p:nvPr/>
              </p:nvSpPr>
              <p:spPr>
                <a:xfrm>
                  <a:off x="4547048" y="5917930"/>
                  <a:ext cx="1334571" cy="773973"/>
                </a:xfrm>
                <a:prstGeom prst="rightArrow">
                  <a:avLst/>
                </a:prstGeom>
                <a:solidFill>
                  <a:srgbClr val="FFFFFF"/>
                </a:solidFill>
                <a:ln w="3175"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ctr" defTabSz="130048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000000"/>
                      </a:solidFill>
                      <a:effectLst/>
                      <a:uFillTx/>
                      <a:latin typeface="Avenir Next Condensed" panose="020B0506020202020204" pitchFamily="34" charset="0"/>
                      <a:sym typeface="Calibri"/>
                    </a:rPr>
                    <a:t>Binary assessment</a:t>
                  </a:r>
                </a:p>
              </p:txBody>
            </p:sp>
            <p:sp>
              <p:nvSpPr>
                <p:cNvPr id="31" name="Right Arrow 30">
                  <a:extLst>
                    <a:ext uri="{FF2B5EF4-FFF2-40B4-BE49-F238E27FC236}">
                      <a16:creationId xmlns:a16="http://schemas.microsoft.com/office/drawing/2014/main" id="{AAC04BD5-38A3-3940-BED4-192C1E25D421}"/>
                    </a:ext>
                  </a:extLst>
                </p:cNvPr>
                <p:cNvSpPr/>
                <p:nvPr/>
              </p:nvSpPr>
              <p:spPr>
                <a:xfrm>
                  <a:off x="7117896" y="5947487"/>
                  <a:ext cx="1163922" cy="773973"/>
                </a:xfrm>
                <a:prstGeom prst="rightArrow">
                  <a:avLst/>
                </a:prstGeom>
                <a:solidFill>
                  <a:srgbClr val="FFFFFF"/>
                </a:solidFill>
                <a:ln w="3175"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ctr" defTabSz="130048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000000"/>
                      </a:solidFill>
                      <a:effectLst/>
                      <a:uFillTx/>
                      <a:latin typeface="Avenir Next Condensed" panose="020B0506020202020204" pitchFamily="34" charset="0"/>
                      <a:sym typeface="Calibri"/>
                    </a:rPr>
                    <a:t>Growth Mindset</a:t>
                  </a:r>
                </a:p>
              </p:txBody>
            </p:sp>
            <p:pic>
              <p:nvPicPr>
                <p:cNvPr id="32" name="Picture 31">
                  <a:extLst>
                    <a:ext uri="{FF2B5EF4-FFF2-40B4-BE49-F238E27FC236}">
                      <a16:creationId xmlns:a16="http://schemas.microsoft.com/office/drawing/2014/main" id="{815F93E3-67F6-1D4A-926E-CBF225955382}"/>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5625" b="99688" l="11953" r="90000">
                              <a14:foregroundMark x1="51094" y1="8750" x2="34844" y2="10938"/>
                              <a14:foregroundMark x1="35156" y1="10938" x2="29844" y2="14688"/>
                              <a14:foregroundMark x1="29375" y1="17188" x2="26563" y2="26563"/>
                              <a14:foregroundMark x1="26094" y1="30938" x2="27813" y2="51250"/>
                              <a14:foregroundMark x1="26563" y1="53438" x2="26094" y2="75000"/>
                              <a14:foregroundMark x1="26406" y1="75625" x2="36406" y2="89375"/>
                              <a14:foregroundMark x1="35781" y1="90000" x2="47031" y2="99688"/>
                              <a14:foregroundMark x1="66875" y1="8750" x2="74844" y2="31250"/>
                              <a14:foregroundMark x1="75469" y1="30938" x2="74844" y2="50625"/>
                              <a14:foregroundMark x1="75313" y1="55313" x2="76250" y2="68750"/>
                              <a14:foregroundMark x1="73750" y1="52500" x2="76563" y2="52812"/>
                              <a14:foregroundMark x1="75781" y1="36250" x2="75938" y2="62813"/>
                              <a14:foregroundMark x1="42031" y1="30312" x2="36406" y2="45313"/>
                              <a14:foregroundMark x1="42344" y1="14688" x2="31406" y2="43438"/>
                              <a14:foregroundMark x1="31250" y1="45000" x2="37031" y2="76563"/>
                              <a14:foregroundMark x1="38281" y1="76875" x2="46563" y2="90000"/>
                              <a14:foregroundMark x1="47656" y1="90000" x2="48906" y2="50625"/>
                              <a14:foregroundMark x1="48750" y1="31250" x2="49844" y2="10000"/>
                              <a14:foregroundMark x1="37813" y1="53438" x2="37813" y2="64063"/>
                            </a14:backgroundRemoval>
                          </a14:imgEffect>
                        </a14:imgLayer>
                      </a14:imgProps>
                    </a:ext>
                  </a:extLst>
                </a:blip>
                <a:stretch>
                  <a:fillRect/>
                </a:stretch>
              </p:blipFill>
              <p:spPr>
                <a:xfrm>
                  <a:off x="7834540" y="5935608"/>
                  <a:ext cx="1765222" cy="976267"/>
                </a:xfrm>
                <a:prstGeom prst="rect">
                  <a:avLst/>
                </a:prstGeom>
              </p:spPr>
            </p:pic>
          </p:grpSp>
        </p:grpSp>
      </p:grpSp>
      <p:graphicFrame>
        <p:nvGraphicFramePr>
          <p:cNvPr id="33" name="Table 32">
            <a:extLst>
              <a:ext uri="{FF2B5EF4-FFF2-40B4-BE49-F238E27FC236}">
                <a16:creationId xmlns:a16="http://schemas.microsoft.com/office/drawing/2014/main" id="{AB9DAF11-88F0-3647-816B-F3DE3AA3A7F6}"/>
              </a:ext>
            </a:extLst>
          </p:cNvPr>
          <p:cNvGraphicFramePr>
            <a:graphicFrameLocks noGrp="1"/>
          </p:cNvGraphicFramePr>
          <p:nvPr>
            <p:extLst>
              <p:ext uri="{D42A27DB-BD31-4B8C-83A1-F6EECF244321}">
                <p14:modId xmlns:p14="http://schemas.microsoft.com/office/powerpoint/2010/main" val="2402138131"/>
              </p:ext>
            </p:extLst>
          </p:nvPr>
        </p:nvGraphicFramePr>
        <p:xfrm>
          <a:off x="9436910" y="3070031"/>
          <a:ext cx="3376016" cy="5054202"/>
        </p:xfrm>
        <a:graphic>
          <a:graphicData uri="http://schemas.openxmlformats.org/drawingml/2006/table">
            <a:tbl>
              <a:tblPr firstRow="1" firstCol="1" bandRow="1">
                <a:tableStyleId>{69012ECD-51FC-41F1-AA8D-1B2483CD663E}</a:tableStyleId>
              </a:tblPr>
              <a:tblGrid>
                <a:gridCol w="242588">
                  <a:extLst>
                    <a:ext uri="{9D8B030D-6E8A-4147-A177-3AD203B41FA5}">
                      <a16:colId xmlns:a16="http://schemas.microsoft.com/office/drawing/2014/main" val="89580668"/>
                    </a:ext>
                  </a:extLst>
                </a:gridCol>
                <a:gridCol w="714945">
                  <a:extLst>
                    <a:ext uri="{9D8B030D-6E8A-4147-A177-3AD203B41FA5}">
                      <a16:colId xmlns:a16="http://schemas.microsoft.com/office/drawing/2014/main" val="2105712885"/>
                    </a:ext>
                  </a:extLst>
                </a:gridCol>
                <a:gridCol w="1081071">
                  <a:extLst>
                    <a:ext uri="{9D8B030D-6E8A-4147-A177-3AD203B41FA5}">
                      <a16:colId xmlns:a16="http://schemas.microsoft.com/office/drawing/2014/main" val="109987352"/>
                    </a:ext>
                  </a:extLst>
                </a:gridCol>
                <a:gridCol w="1337412">
                  <a:extLst>
                    <a:ext uri="{9D8B030D-6E8A-4147-A177-3AD203B41FA5}">
                      <a16:colId xmlns:a16="http://schemas.microsoft.com/office/drawing/2014/main" val="4291447822"/>
                    </a:ext>
                  </a:extLst>
                </a:gridCol>
              </a:tblGrid>
              <a:tr h="160615">
                <a:tc>
                  <a:txBody>
                    <a:bodyPr/>
                    <a:lstStyle/>
                    <a:p>
                      <a:endParaRPr lang="en-US" sz="1000">
                        <a:effectLst/>
                        <a:latin typeface="Avenir Next Condensed" panose="020B0506020202020204" pitchFamily="34" charset="0"/>
                        <a:cs typeface="Times New Roman" panose="02020603050405020304" pitchFamily="18" charset="0"/>
                      </a:endParaRPr>
                    </a:p>
                  </a:txBody>
                  <a:tcPr marL="7058" marR="7058" marT="0" marB="0" vert="vert270" anchor="ctr"/>
                </a:tc>
                <a:tc>
                  <a:txBody>
                    <a:bodyPr/>
                    <a:lstStyle/>
                    <a:p>
                      <a:endParaRPr lang="en-US" sz="1000">
                        <a:effectLst/>
                        <a:latin typeface="Avenir Next Condensed" panose="020B0506020202020204" pitchFamily="34" charset="0"/>
                        <a:cs typeface="Times New Roman" panose="02020603050405020304" pitchFamily="18" charset="0"/>
                      </a:endParaRPr>
                    </a:p>
                  </a:txBody>
                  <a:tcPr marL="0" marR="0" marT="6137" marB="6137" anchor="ctr"/>
                </a:tc>
                <a:tc>
                  <a:txBody>
                    <a:bodyPr/>
                    <a:lstStyle/>
                    <a:p>
                      <a:pPr marL="0" marR="0" algn="ctr">
                        <a:spcBef>
                          <a:spcPts val="10"/>
                        </a:spcBef>
                        <a:spcAft>
                          <a:spcPts val="10"/>
                        </a:spcAft>
                      </a:pPr>
                      <a:r>
                        <a:rPr lang="en-US" sz="1000">
                          <a:effectLst/>
                          <a:latin typeface="Avenir Next Condensed" panose="020B0506020202020204" pitchFamily="34" charset="0"/>
                        </a:rPr>
                        <a:t>Pass</a:t>
                      </a:r>
                      <a:endParaRPr lang="en-US" sz="100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0" marR="0" marT="6137" marB="6137" anchor="ctr"/>
                </a:tc>
                <a:tc>
                  <a:txBody>
                    <a:bodyPr/>
                    <a:lstStyle/>
                    <a:p>
                      <a:pPr marL="0" marR="590550" algn="ctr">
                        <a:spcBef>
                          <a:spcPts val="10"/>
                        </a:spcBef>
                        <a:spcAft>
                          <a:spcPts val="10"/>
                        </a:spcAft>
                      </a:pPr>
                      <a:r>
                        <a:rPr lang="en-US" sz="1000" dirty="0">
                          <a:effectLst/>
                          <a:latin typeface="Avenir Next Condensed" panose="020B0506020202020204" pitchFamily="34" charset="0"/>
                        </a:rPr>
                        <a:t>Fail</a:t>
                      </a:r>
                      <a:endParaRPr lang="en-US" sz="1000" dirty="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0" marR="0" marT="6137" marB="6137" anchor="ctr"/>
                </a:tc>
                <a:extLst>
                  <a:ext uri="{0D108BD9-81ED-4DB2-BD59-A6C34878D82A}">
                    <a16:rowId xmlns:a16="http://schemas.microsoft.com/office/drawing/2014/main" val="3732018640"/>
                  </a:ext>
                </a:extLst>
              </a:tr>
              <a:tr h="477814">
                <a:tc rowSpan="4">
                  <a:txBody>
                    <a:bodyPr/>
                    <a:lstStyle/>
                    <a:p>
                      <a:pPr marL="0" marR="0" algn="ctr">
                        <a:spcBef>
                          <a:spcPts val="0"/>
                        </a:spcBef>
                        <a:spcAft>
                          <a:spcPts val="0"/>
                        </a:spcAft>
                      </a:pPr>
                      <a:r>
                        <a:rPr lang="en-US" sz="1000" dirty="0">
                          <a:effectLst/>
                          <a:latin typeface="Avenir Next Condensed" panose="020B0506020202020204" pitchFamily="34" charset="0"/>
                        </a:rPr>
                        <a:t>Product</a:t>
                      </a:r>
                      <a:endParaRPr lang="en-US" sz="1000" dirty="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7058" marR="7058" marT="0" marB="0" vert="vert270" anchor="ctr">
                    <a:solidFill>
                      <a:schemeClr val="accent1">
                        <a:lumMod val="60000"/>
                        <a:lumOff val="40000"/>
                      </a:schemeClr>
                    </a:solidFill>
                  </a:tcPr>
                </a:tc>
                <a:tc>
                  <a:txBody>
                    <a:bodyPr/>
                    <a:lstStyle/>
                    <a:p>
                      <a:pPr marL="0" marR="0" algn="ctr">
                        <a:spcBef>
                          <a:spcPts val="10"/>
                        </a:spcBef>
                        <a:spcAft>
                          <a:spcPts val="10"/>
                        </a:spcAft>
                      </a:pPr>
                      <a:r>
                        <a:rPr lang="en-US" sz="800" b="1" dirty="0">
                          <a:effectLst/>
                          <a:latin typeface="Avenir Next Condensed" panose="020B0506020202020204" pitchFamily="34" charset="0"/>
                        </a:rPr>
                        <a:t>Content</a:t>
                      </a:r>
                      <a:endParaRPr lang="en-US" sz="800" b="1" dirty="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0" marR="0" marT="6137" marB="6137" anchor="ctr">
                    <a:solidFill>
                      <a:schemeClr val="bg1"/>
                    </a:solidFill>
                  </a:tcPr>
                </a:tc>
                <a:tc>
                  <a:txBody>
                    <a:bodyPr/>
                    <a:lstStyle/>
                    <a:p>
                      <a:pPr marL="0" marR="0">
                        <a:spcBef>
                          <a:spcPts val="10"/>
                        </a:spcBef>
                        <a:spcAft>
                          <a:spcPts val="10"/>
                        </a:spcAft>
                      </a:pPr>
                      <a:r>
                        <a:rPr lang="en-US" sz="800" dirty="0">
                          <a:effectLst/>
                          <a:latin typeface="Avenir Next Condensed" panose="020B0506020202020204" pitchFamily="34" charset="0"/>
                        </a:rPr>
                        <a:t>All relevant concepts are included</a:t>
                      </a:r>
                      <a:endParaRPr lang="en-US" sz="800" dirty="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0" marR="0" marT="6137" marB="6137" anchor="ctr">
                    <a:solidFill>
                      <a:schemeClr val="bg1"/>
                    </a:solidFill>
                  </a:tcPr>
                </a:tc>
                <a:tc>
                  <a:txBody>
                    <a:bodyPr/>
                    <a:lstStyle/>
                    <a:p>
                      <a:pPr marL="0" marR="590550">
                        <a:spcBef>
                          <a:spcPts val="10"/>
                        </a:spcBef>
                        <a:spcAft>
                          <a:spcPts val="10"/>
                        </a:spcAft>
                      </a:pPr>
                      <a:r>
                        <a:rPr lang="en-US" sz="800" dirty="0">
                          <a:effectLst/>
                          <a:latin typeface="Avenir Next Condensed" panose="020B0506020202020204" pitchFamily="34" charset="0"/>
                        </a:rPr>
                        <a:t>Few relevant facts or concepts are included or correct </a:t>
                      </a:r>
                      <a:endParaRPr lang="en-US" sz="800" dirty="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0" marR="0" marT="6137" marB="6137" anchor="ctr">
                    <a:solidFill>
                      <a:schemeClr val="bg1"/>
                    </a:solidFill>
                  </a:tcPr>
                </a:tc>
                <a:extLst>
                  <a:ext uri="{0D108BD9-81ED-4DB2-BD59-A6C34878D82A}">
                    <a16:rowId xmlns:a16="http://schemas.microsoft.com/office/drawing/2014/main" val="2338577643"/>
                  </a:ext>
                </a:extLst>
              </a:tr>
              <a:tr h="487630">
                <a:tc vMerge="1">
                  <a:txBody>
                    <a:bodyPr/>
                    <a:lstStyle/>
                    <a:p>
                      <a:endParaRPr lang="en-US"/>
                    </a:p>
                  </a:txBody>
                  <a:tcPr/>
                </a:tc>
                <a:tc>
                  <a:txBody>
                    <a:bodyPr/>
                    <a:lstStyle/>
                    <a:p>
                      <a:pPr marL="0" marR="0" algn="ctr">
                        <a:spcBef>
                          <a:spcPts val="10"/>
                        </a:spcBef>
                        <a:spcAft>
                          <a:spcPts val="10"/>
                        </a:spcAft>
                      </a:pPr>
                      <a:r>
                        <a:rPr lang="en-US" sz="800" b="1" dirty="0">
                          <a:effectLst/>
                          <a:latin typeface="Avenir Next Condensed" panose="020B0506020202020204" pitchFamily="34" charset="0"/>
                        </a:rPr>
                        <a:t>Logic and </a:t>
                      </a:r>
                    </a:p>
                    <a:p>
                      <a:pPr marL="0" marR="0" algn="ctr">
                        <a:spcBef>
                          <a:spcPts val="10"/>
                        </a:spcBef>
                        <a:spcAft>
                          <a:spcPts val="10"/>
                        </a:spcAft>
                      </a:pPr>
                      <a:r>
                        <a:rPr lang="en-US" sz="800" b="1" dirty="0">
                          <a:effectLst/>
                          <a:latin typeface="Avenir Next Condensed" panose="020B0506020202020204" pitchFamily="34" charset="0"/>
                        </a:rPr>
                        <a:t>understanding</a:t>
                      </a:r>
                      <a:endParaRPr lang="en-US" sz="800" b="1" dirty="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0" marR="0" marT="6137" marB="6137" anchor="ctr">
                    <a:solidFill>
                      <a:schemeClr val="bg1"/>
                    </a:solidFill>
                  </a:tcPr>
                </a:tc>
                <a:tc>
                  <a:txBody>
                    <a:bodyPr/>
                    <a:lstStyle/>
                    <a:p>
                      <a:pPr marL="0" marR="0">
                        <a:spcBef>
                          <a:spcPts val="10"/>
                        </a:spcBef>
                        <a:spcAft>
                          <a:spcPts val="10"/>
                        </a:spcAft>
                      </a:pPr>
                      <a:r>
                        <a:rPr lang="en-US" sz="800">
                          <a:effectLst/>
                          <a:latin typeface="Avenir Next Condensed" panose="020B0506020202020204" pitchFamily="34" charset="0"/>
                        </a:rPr>
                        <a:t>Understanding of facts and concepts is clearly demonstrated by correct concept-links </a:t>
                      </a:r>
                      <a:endParaRPr lang="en-US" sz="80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0" marR="0" marT="6137" marB="6137" anchor="ctr">
                    <a:solidFill>
                      <a:schemeClr val="bg1"/>
                    </a:solidFill>
                  </a:tcPr>
                </a:tc>
                <a:tc>
                  <a:txBody>
                    <a:bodyPr/>
                    <a:lstStyle/>
                    <a:p>
                      <a:pPr marL="0" marR="0">
                        <a:spcBef>
                          <a:spcPts val="10"/>
                        </a:spcBef>
                        <a:spcAft>
                          <a:spcPts val="10"/>
                        </a:spcAft>
                      </a:pPr>
                      <a:r>
                        <a:rPr lang="en-US" sz="800" dirty="0">
                          <a:effectLst/>
                          <a:latin typeface="Avenir Next Condensed" panose="020B0506020202020204" pitchFamily="34" charset="0"/>
                        </a:rPr>
                        <a:t>Poor understanding of facts and concepts with significant errors in links </a:t>
                      </a:r>
                      <a:endParaRPr lang="en-US" sz="800" dirty="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0" marR="0" marT="6137" marB="6137" anchor="ctr">
                    <a:solidFill>
                      <a:schemeClr val="bg1"/>
                    </a:solidFill>
                  </a:tcPr>
                </a:tc>
                <a:extLst>
                  <a:ext uri="{0D108BD9-81ED-4DB2-BD59-A6C34878D82A}">
                    <a16:rowId xmlns:a16="http://schemas.microsoft.com/office/drawing/2014/main" val="1090149564"/>
                  </a:ext>
                </a:extLst>
              </a:tr>
              <a:tr h="725459">
                <a:tc vMerge="1">
                  <a:txBody>
                    <a:bodyPr/>
                    <a:lstStyle/>
                    <a:p>
                      <a:endParaRPr lang="en-US"/>
                    </a:p>
                  </a:txBody>
                  <a:tcPr/>
                </a:tc>
                <a:tc>
                  <a:txBody>
                    <a:bodyPr/>
                    <a:lstStyle/>
                    <a:p>
                      <a:pPr marL="0" marR="0" algn="ctr">
                        <a:spcBef>
                          <a:spcPts val="10"/>
                        </a:spcBef>
                        <a:spcAft>
                          <a:spcPts val="10"/>
                        </a:spcAft>
                      </a:pPr>
                      <a:r>
                        <a:rPr lang="en-US" sz="800" b="1" dirty="0">
                          <a:effectLst/>
                          <a:latin typeface="Avenir Next Condensed" panose="020B0506020202020204" pitchFamily="34" charset="0"/>
                        </a:rPr>
                        <a:t>Integration</a:t>
                      </a:r>
                      <a:endParaRPr lang="en-US" sz="800" b="1" dirty="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0" marR="0" marT="6137" marB="6137" anchor="ctr">
                    <a:solidFill>
                      <a:schemeClr val="bg1"/>
                    </a:solidFill>
                  </a:tcPr>
                </a:tc>
                <a:tc>
                  <a:txBody>
                    <a:bodyPr/>
                    <a:lstStyle/>
                    <a:p>
                      <a:pPr marL="0" marR="0">
                        <a:spcBef>
                          <a:spcPts val="10"/>
                        </a:spcBef>
                        <a:spcAft>
                          <a:spcPts val="10"/>
                        </a:spcAft>
                      </a:pPr>
                      <a:r>
                        <a:rPr lang="en-US" sz="800" dirty="0">
                          <a:effectLst/>
                          <a:latin typeface="Avenir Next Condensed" panose="020B0506020202020204" pitchFamily="34" charset="0"/>
                        </a:rPr>
                        <a:t>The relationship between clinical and basic science concepts is clearly shown by valid cross-links between these domains</a:t>
                      </a:r>
                      <a:endParaRPr lang="en-US" sz="800" dirty="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0" marR="0" marT="6137" marB="6137" anchor="ctr">
                    <a:solidFill>
                      <a:schemeClr val="bg1"/>
                    </a:solidFill>
                  </a:tcPr>
                </a:tc>
                <a:tc>
                  <a:txBody>
                    <a:bodyPr/>
                    <a:lstStyle/>
                    <a:p>
                      <a:pPr marL="0" marR="0">
                        <a:spcBef>
                          <a:spcPts val="10"/>
                        </a:spcBef>
                        <a:spcAft>
                          <a:spcPts val="10"/>
                        </a:spcAft>
                      </a:pPr>
                      <a:r>
                        <a:rPr lang="en-US" sz="800" dirty="0">
                          <a:effectLst/>
                          <a:latin typeface="Avenir Next Condensed" panose="020B0506020202020204" pitchFamily="34" charset="0"/>
                        </a:rPr>
                        <a:t>Few relationships between clinical and basic science concepts are shown or are correct</a:t>
                      </a:r>
                      <a:endParaRPr lang="en-US" sz="800" dirty="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0" marR="0" marT="6137" marB="6137" anchor="ctr">
                    <a:solidFill>
                      <a:schemeClr val="bg1"/>
                    </a:solidFill>
                  </a:tcPr>
                </a:tc>
                <a:extLst>
                  <a:ext uri="{0D108BD9-81ED-4DB2-BD59-A6C34878D82A}">
                    <a16:rowId xmlns:a16="http://schemas.microsoft.com/office/drawing/2014/main" val="472558582"/>
                  </a:ext>
                </a:extLst>
              </a:tr>
              <a:tr h="487630">
                <a:tc vMerge="1">
                  <a:txBody>
                    <a:bodyPr/>
                    <a:lstStyle/>
                    <a:p>
                      <a:endParaRPr lang="en-US"/>
                    </a:p>
                  </a:txBody>
                  <a:tcPr/>
                </a:tc>
                <a:tc>
                  <a:txBody>
                    <a:bodyPr/>
                    <a:lstStyle/>
                    <a:p>
                      <a:pPr marL="0" marR="0" algn="ctr">
                        <a:spcBef>
                          <a:spcPts val="10"/>
                        </a:spcBef>
                        <a:spcAft>
                          <a:spcPts val="10"/>
                        </a:spcAft>
                      </a:pPr>
                      <a:r>
                        <a:rPr lang="en-US" sz="800" b="1" dirty="0">
                          <a:effectLst/>
                          <a:latin typeface="Avenir Next Condensed" panose="020B0506020202020204" pitchFamily="34" charset="0"/>
                        </a:rPr>
                        <a:t>Illness script </a:t>
                      </a:r>
                      <a:endParaRPr lang="en-US" sz="800" b="1" dirty="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0" marR="0" marT="6137" marB="6137" anchor="ctr">
                    <a:solidFill>
                      <a:schemeClr val="bg1"/>
                    </a:solidFill>
                  </a:tcPr>
                </a:tc>
                <a:tc>
                  <a:txBody>
                    <a:bodyPr/>
                    <a:lstStyle/>
                    <a:p>
                      <a:pPr marL="0" marR="0">
                        <a:spcBef>
                          <a:spcPts val="10"/>
                        </a:spcBef>
                        <a:spcAft>
                          <a:spcPts val="10"/>
                        </a:spcAft>
                      </a:pPr>
                      <a:r>
                        <a:rPr lang="en-US" sz="800" dirty="0">
                          <a:effectLst/>
                          <a:latin typeface="Avenir Next Condensed" panose="020B0506020202020204" pitchFamily="34" charset="0"/>
                        </a:rPr>
                        <a:t>Illness script is neat, clear, legible, has easy-to-follow and has no spelling errors</a:t>
                      </a:r>
                      <a:endParaRPr lang="en-US" sz="800" dirty="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0" marR="0" marT="6137" marB="6137" anchor="ctr">
                    <a:solidFill>
                      <a:schemeClr val="bg1"/>
                    </a:solidFill>
                  </a:tcPr>
                </a:tc>
                <a:tc>
                  <a:txBody>
                    <a:bodyPr/>
                    <a:lstStyle/>
                    <a:p>
                      <a:pPr marL="0" marR="0">
                        <a:spcBef>
                          <a:spcPts val="10"/>
                        </a:spcBef>
                        <a:spcAft>
                          <a:spcPts val="10"/>
                        </a:spcAft>
                      </a:pPr>
                      <a:r>
                        <a:rPr lang="en-US" sz="800" dirty="0">
                          <a:effectLst/>
                          <a:latin typeface="Avenir Next Condensed" panose="020B0506020202020204" pitchFamily="34" charset="0"/>
                        </a:rPr>
                        <a:t>Illness script is untidy and information is difficult to follow and spelling errors</a:t>
                      </a:r>
                      <a:endParaRPr lang="en-US" sz="800" dirty="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0" marR="0" marT="6137" marB="6137" anchor="ctr">
                    <a:solidFill>
                      <a:schemeClr val="bg1"/>
                    </a:solidFill>
                  </a:tcPr>
                </a:tc>
                <a:extLst>
                  <a:ext uri="{0D108BD9-81ED-4DB2-BD59-A6C34878D82A}">
                    <a16:rowId xmlns:a16="http://schemas.microsoft.com/office/drawing/2014/main" val="29266341"/>
                  </a:ext>
                </a:extLst>
              </a:tr>
              <a:tr h="237829">
                <a:tc rowSpan="4">
                  <a:txBody>
                    <a:bodyPr/>
                    <a:lstStyle/>
                    <a:p>
                      <a:pPr marL="0" marR="0" algn="ctr">
                        <a:spcBef>
                          <a:spcPts val="0"/>
                        </a:spcBef>
                        <a:spcAft>
                          <a:spcPts val="0"/>
                        </a:spcAft>
                      </a:pPr>
                      <a:r>
                        <a:rPr lang="en-US" sz="1000" dirty="0">
                          <a:effectLst/>
                          <a:latin typeface="Avenir Next Condensed" panose="020B0506020202020204" pitchFamily="34" charset="0"/>
                        </a:rPr>
                        <a:t>Process</a:t>
                      </a:r>
                      <a:endParaRPr lang="en-US" sz="1000" dirty="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7058" marR="7058" marT="0" marB="0" vert="vert270" anchor="ctr">
                    <a:solidFill>
                      <a:schemeClr val="tx2">
                        <a:lumMod val="40000"/>
                        <a:lumOff val="60000"/>
                      </a:schemeClr>
                    </a:solidFill>
                  </a:tcPr>
                </a:tc>
                <a:tc>
                  <a:txBody>
                    <a:bodyPr/>
                    <a:lstStyle/>
                    <a:p>
                      <a:pPr marL="0" marR="0" algn="ctr">
                        <a:spcBef>
                          <a:spcPts val="0"/>
                        </a:spcBef>
                        <a:spcAft>
                          <a:spcPts val="0"/>
                        </a:spcAft>
                      </a:pPr>
                      <a:r>
                        <a:rPr lang="en-US" sz="800" b="1" dirty="0">
                          <a:effectLst/>
                          <a:latin typeface="Avenir Next Condensed" panose="020B0506020202020204" pitchFamily="34" charset="0"/>
                        </a:rPr>
                        <a:t>Participation</a:t>
                      </a:r>
                      <a:endParaRPr lang="en-US" sz="800" b="1" dirty="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7058" marR="7058" marT="0" marB="0">
                    <a:solidFill>
                      <a:schemeClr val="bg1"/>
                    </a:solidFill>
                  </a:tcPr>
                </a:tc>
                <a:tc>
                  <a:txBody>
                    <a:bodyPr/>
                    <a:lstStyle/>
                    <a:p>
                      <a:pPr marL="0" marR="0">
                        <a:spcBef>
                          <a:spcPts val="0"/>
                        </a:spcBef>
                        <a:spcAft>
                          <a:spcPts val="0"/>
                        </a:spcAft>
                      </a:pPr>
                      <a:r>
                        <a:rPr lang="en-US" sz="800">
                          <a:effectLst/>
                          <a:latin typeface="Avenir Next Condensed" panose="020B0506020202020204" pitchFamily="34" charset="0"/>
                        </a:rPr>
                        <a:t>All members participate effectively.</a:t>
                      </a:r>
                      <a:endParaRPr lang="en-US" sz="80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7058" marR="7058" marT="0" marB="0">
                    <a:solidFill>
                      <a:schemeClr val="bg1"/>
                    </a:solidFill>
                  </a:tcPr>
                </a:tc>
                <a:tc>
                  <a:txBody>
                    <a:bodyPr/>
                    <a:lstStyle/>
                    <a:p>
                      <a:pPr marL="0" marR="0">
                        <a:spcBef>
                          <a:spcPts val="0"/>
                        </a:spcBef>
                        <a:spcAft>
                          <a:spcPts val="0"/>
                        </a:spcAft>
                      </a:pPr>
                      <a:r>
                        <a:rPr lang="en-US" sz="800" dirty="0">
                          <a:effectLst/>
                          <a:latin typeface="Avenir Next Condensed" panose="020B0506020202020204" pitchFamily="34" charset="0"/>
                        </a:rPr>
                        <a:t>Members do not participate.</a:t>
                      </a:r>
                      <a:endParaRPr lang="en-US" sz="800" dirty="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7058" marR="7058" marT="0" marB="0">
                    <a:solidFill>
                      <a:schemeClr val="bg1"/>
                    </a:solidFill>
                  </a:tcPr>
                </a:tc>
                <a:extLst>
                  <a:ext uri="{0D108BD9-81ED-4DB2-BD59-A6C34878D82A}">
                    <a16:rowId xmlns:a16="http://schemas.microsoft.com/office/drawing/2014/main" val="2675346641"/>
                  </a:ext>
                </a:extLst>
              </a:tr>
              <a:tr h="649466">
                <a:tc vMerge="1">
                  <a:txBody>
                    <a:bodyPr/>
                    <a:lstStyle/>
                    <a:p>
                      <a:endParaRPr lang="en-US"/>
                    </a:p>
                  </a:txBody>
                  <a:tcPr/>
                </a:tc>
                <a:tc>
                  <a:txBody>
                    <a:bodyPr/>
                    <a:lstStyle/>
                    <a:p>
                      <a:pPr marL="0" marR="0" algn="ctr">
                        <a:spcBef>
                          <a:spcPts val="0"/>
                        </a:spcBef>
                        <a:spcAft>
                          <a:spcPts val="0"/>
                        </a:spcAft>
                      </a:pPr>
                      <a:r>
                        <a:rPr lang="en-US" sz="800" b="1" dirty="0">
                          <a:effectLst/>
                          <a:latin typeface="Avenir Next Condensed" panose="020B0506020202020204" pitchFamily="34" charset="0"/>
                        </a:rPr>
                        <a:t>Collaboration </a:t>
                      </a:r>
                      <a:endParaRPr lang="en-US" sz="800" b="1" dirty="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7058" marR="7058" marT="0" marB="0">
                    <a:solidFill>
                      <a:schemeClr val="bg1"/>
                    </a:solidFill>
                  </a:tcPr>
                </a:tc>
                <a:tc>
                  <a:txBody>
                    <a:bodyPr/>
                    <a:lstStyle/>
                    <a:p>
                      <a:pPr marL="0" marR="0">
                        <a:spcBef>
                          <a:spcPts val="0"/>
                        </a:spcBef>
                        <a:spcAft>
                          <a:spcPts val="0"/>
                        </a:spcAft>
                      </a:pPr>
                      <a:r>
                        <a:rPr lang="en-US" sz="800" dirty="0">
                          <a:effectLst/>
                          <a:latin typeface="Avenir Next Condensed" panose="020B0506020202020204" pitchFamily="34" charset="0"/>
                        </a:rPr>
                        <a:t>Individuals working in a team contribute equally; Members encourage input from each other equally; Individuals working in a team  </a:t>
                      </a:r>
                      <a:endParaRPr lang="en-US" sz="800" dirty="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7058" marR="7058" marT="0" marB="0">
                    <a:solidFill>
                      <a:schemeClr val="bg1"/>
                    </a:solidFill>
                  </a:tcPr>
                </a:tc>
                <a:tc>
                  <a:txBody>
                    <a:bodyPr/>
                    <a:lstStyle/>
                    <a:p>
                      <a:pPr marL="0" marR="0">
                        <a:spcBef>
                          <a:spcPts val="0"/>
                        </a:spcBef>
                        <a:spcAft>
                          <a:spcPts val="0"/>
                        </a:spcAft>
                      </a:pPr>
                      <a:r>
                        <a:rPr lang="en-US" sz="800" dirty="0">
                          <a:effectLst/>
                          <a:latin typeface="Avenir Next Condensed" panose="020B0506020202020204" pitchFamily="34" charset="0"/>
                        </a:rPr>
                        <a:t>Certain members appear to dominate or refrain from contributing; no established collaborative relationships; unable to reach agreement.</a:t>
                      </a:r>
                      <a:endParaRPr lang="en-US" sz="800" dirty="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7058" marR="7058" marT="0" marB="0">
                    <a:solidFill>
                      <a:schemeClr val="bg1"/>
                    </a:solidFill>
                  </a:tcPr>
                </a:tc>
                <a:extLst>
                  <a:ext uri="{0D108BD9-81ED-4DB2-BD59-A6C34878D82A}">
                    <a16:rowId xmlns:a16="http://schemas.microsoft.com/office/drawing/2014/main" val="3161792877"/>
                  </a:ext>
                </a:extLst>
              </a:tr>
              <a:tr h="791548">
                <a:tc vMerge="1">
                  <a:txBody>
                    <a:bodyPr/>
                    <a:lstStyle/>
                    <a:p>
                      <a:endParaRPr lang="en-US"/>
                    </a:p>
                  </a:txBody>
                  <a:tcPr/>
                </a:tc>
                <a:tc>
                  <a:txBody>
                    <a:bodyPr/>
                    <a:lstStyle/>
                    <a:p>
                      <a:pPr marL="0" marR="0" algn="ctr">
                        <a:spcBef>
                          <a:spcPts val="0"/>
                        </a:spcBef>
                        <a:spcAft>
                          <a:spcPts val="0"/>
                        </a:spcAft>
                      </a:pPr>
                      <a:r>
                        <a:rPr lang="en-US" sz="800" b="1" dirty="0">
                          <a:effectLst/>
                          <a:latin typeface="Avenir Next Condensed" panose="020B0506020202020204" pitchFamily="34" charset="0"/>
                        </a:rPr>
                        <a:t>Team Dynamics</a:t>
                      </a:r>
                      <a:endParaRPr lang="en-US" sz="800" b="1" dirty="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7058" marR="7058" marT="0" marB="0">
                    <a:solidFill>
                      <a:schemeClr val="bg1"/>
                    </a:solidFill>
                  </a:tcPr>
                </a:tc>
                <a:tc>
                  <a:txBody>
                    <a:bodyPr/>
                    <a:lstStyle/>
                    <a:p>
                      <a:pPr marL="0" marR="0">
                        <a:spcBef>
                          <a:spcPts val="0"/>
                        </a:spcBef>
                        <a:spcAft>
                          <a:spcPts val="0"/>
                        </a:spcAft>
                      </a:pPr>
                      <a:r>
                        <a:rPr lang="en-US" sz="800">
                          <a:effectLst/>
                          <a:latin typeface="Avenir Next Condensed" panose="020B0506020202020204" pitchFamily="34" charset="0"/>
                        </a:rPr>
                        <a:t>Members are able to reflect on team process and react to dynamics to achieve efficient team functioning; individual contributions are blended to generate a cohesive product</a:t>
                      </a:r>
                      <a:endParaRPr lang="en-US" sz="80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7058" marR="7058" marT="0" marB="0">
                    <a:solidFill>
                      <a:schemeClr val="bg1"/>
                    </a:solidFill>
                  </a:tcPr>
                </a:tc>
                <a:tc>
                  <a:txBody>
                    <a:bodyPr/>
                    <a:lstStyle/>
                    <a:p>
                      <a:pPr marL="0" marR="0">
                        <a:spcBef>
                          <a:spcPts val="0"/>
                        </a:spcBef>
                        <a:spcAft>
                          <a:spcPts val="0"/>
                        </a:spcAft>
                      </a:pPr>
                      <a:r>
                        <a:rPr lang="en-US" sz="800" dirty="0">
                          <a:effectLst/>
                          <a:latin typeface="Avenir Next Condensed" panose="020B0506020202020204" pitchFamily="34" charset="0"/>
                        </a:rPr>
                        <a:t>There is no efficiency to team functioning; no distinct roles; unable to reach agreement or produce a cohesive product.</a:t>
                      </a:r>
                      <a:endParaRPr lang="en-US" sz="800" dirty="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7058" marR="7058" marT="0" marB="0">
                    <a:solidFill>
                      <a:schemeClr val="bg1"/>
                    </a:solidFill>
                  </a:tcPr>
                </a:tc>
                <a:extLst>
                  <a:ext uri="{0D108BD9-81ED-4DB2-BD59-A6C34878D82A}">
                    <a16:rowId xmlns:a16="http://schemas.microsoft.com/office/drawing/2014/main" val="639812000"/>
                  </a:ext>
                </a:extLst>
              </a:tr>
              <a:tr h="713487">
                <a:tc vMerge="1">
                  <a:txBody>
                    <a:bodyPr/>
                    <a:lstStyle/>
                    <a:p>
                      <a:endParaRPr lang="en-US"/>
                    </a:p>
                  </a:txBody>
                  <a:tcPr/>
                </a:tc>
                <a:tc>
                  <a:txBody>
                    <a:bodyPr/>
                    <a:lstStyle/>
                    <a:p>
                      <a:pPr marL="0" marR="0" algn="ctr">
                        <a:spcBef>
                          <a:spcPts val="0"/>
                        </a:spcBef>
                        <a:spcAft>
                          <a:spcPts val="0"/>
                        </a:spcAft>
                      </a:pPr>
                      <a:r>
                        <a:rPr lang="en-US" sz="800" b="1" dirty="0">
                          <a:effectLst/>
                          <a:latin typeface="Avenir Next Condensed" panose="020B0506020202020204" pitchFamily="34" charset="0"/>
                        </a:rPr>
                        <a:t>Communication</a:t>
                      </a:r>
                      <a:endParaRPr lang="en-US" sz="800" b="1" dirty="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7058" marR="7058" marT="0" marB="0">
                    <a:solidFill>
                      <a:schemeClr val="bg1"/>
                    </a:solidFill>
                  </a:tcPr>
                </a:tc>
                <a:tc>
                  <a:txBody>
                    <a:bodyPr/>
                    <a:lstStyle/>
                    <a:p>
                      <a:pPr marL="0" marR="38735">
                        <a:spcBef>
                          <a:spcPts val="0"/>
                        </a:spcBef>
                        <a:spcAft>
                          <a:spcPts val="0"/>
                        </a:spcAft>
                      </a:pPr>
                      <a:r>
                        <a:rPr lang="en-US" sz="800" dirty="0">
                          <a:effectLst/>
                          <a:latin typeface="Avenir Next Condensed" panose="020B0506020202020204" pitchFamily="34" charset="0"/>
                        </a:rPr>
                        <a:t>Group demonstrates the ability to communicate and work effectively and treats all members with respect and sensitivity.</a:t>
                      </a:r>
                      <a:endParaRPr lang="en-US" sz="800" dirty="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7058" marR="7058" marT="0" marB="0">
                    <a:solidFill>
                      <a:schemeClr val="bg1"/>
                    </a:solidFill>
                  </a:tcPr>
                </a:tc>
                <a:tc>
                  <a:txBody>
                    <a:bodyPr/>
                    <a:lstStyle/>
                    <a:p>
                      <a:pPr marL="0" marR="38735">
                        <a:spcBef>
                          <a:spcPts val="0"/>
                        </a:spcBef>
                        <a:spcAft>
                          <a:spcPts val="0"/>
                        </a:spcAft>
                      </a:pPr>
                      <a:r>
                        <a:rPr lang="en-US" sz="800" dirty="0">
                          <a:effectLst/>
                          <a:latin typeface="Avenir Next Condensed" panose="020B0506020202020204" pitchFamily="34" charset="0"/>
                        </a:rPr>
                        <a:t>Group is unable to communicate and work effectively.  Discord is evident in the team.</a:t>
                      </a:r>
                      <a:endParaRPr lang="en-US" sz="800" dirty="0">
                        <a:effectLst/>
                        <a:latin typeface="Avenir Next Condensed" panose="020B0506020202020204" pitchFamily="34" charset="0"/>
                        <a:ea typeface="Times New Roman" panose="02020603050405020304" pitchFamily="18" charset="0"/>
                        <a:cs typeface="Times New Roman" panose="02020603050405020304" pitchFamily="18" charset="0"/>
                      </a:endParaRPr>
                    </a:p>
                  </a:txBody>
                  <a:tcPr marL="7058" marR="7058" marT="0" marB="0">
                    <a:solidFill>
                      <a:schemeClr val="bg1"/>
                    </a:solidFill>
                  </a:tcPr>
                </a:tc>
                <a:extLst>
                  <a:ext uri="{0D108BD9-81ED-4DB2-BD59-A6C34878D82A}">
                    <a16:rowId xmlns:a16="http://schemas.microsoft.com/office/drawing/2014/main" val="2046710119"/>
                  </a:ext>
                </a:extLst>
              </a:tr>
            </a:tbl>
          </a:graphicData>
        </a:graphic>
      </p:graphicFrame>
      <p:sp>
        <p:nvSpPr>
          <p:cNvPr id="57" name="Methods: Lesson Plan for session……">
            <a:extLst>
              <a:ext uri="{FF2B5EF4-FFF2-40B4-BE49-F238E27FC236}">
                <a16:creationId xmlns:a16="http://schemas.microsoft.com/office/drawing/2014/main" id="{A416900C-D256-EF47-95C1-B46C9D1631EE}"/>
              </a:ext>
            </a:extLst>
          </p:cNvPr>
          <p:cNvSpPr txBox="1"/>
          <p:nvPr/>
        </p:nvSpPr>
        <p:spPr>
          <a:xfrm>
            <a:off x="9408110" y="2648889"/>
            <a:ext cx="3404816" cy="283152"/>
          </a:xfrm>
          <a:prstGeom prst="rect">
            <a:avLst/>
          </a:prstGeom>
          <a:solidFill>
            <a:srgbClr val="FFFFFF"/>
          </a:solidFill>
          <a:ln>
            <a:solidFill>
              <a:srgbClr val="743245"/>
            </a:solidFill>
            <a:miter lim="400000"/>
          </a:ln>
          <a:extLst>
            <a:ext uri="{C572A759-6A51-4108-AA02-DFA0A04FC94B}">
              <ma14:wrappingTextBoxFlag xmlns:ma14="http://schemas.microsoft.com/office/mac/drawingml/2011/main" xmlns="" val="1"/>
            </a:ext>
          </a:extLst>
        </p:spPr>
        <p:txBody>
          <a:bodyPr wrap="square" lIns="48767" tIns="48767" rIns="48767" bIns="48767">
            <a:spAutoFit/>
          </a:bodyPr>
          <a:lstStyle/>
          <a:p>
            <a:pPr algn="ctr"/>
            <a:r>
              <a:rPr lang="en-US" sz="1200" b="1" dirty="0">
                <a:solidFill>
                  <a:schemeClr val="tx1"/>
                </a:solidFill>
                <a:latin typeface="Avenir Next Condensed" panose="020B0506020202020204" pitchFamily="34" charset="0"/>
              </a:rPr>
              <a:t>Specifications based grading rubric</a:t>
            </a:r>
            <a:endParaRPr lang="en-US" sz="1200" dirty="0">
              <a:solidFill>
                <a:schemeClr val="tx1"/>
              </a:solidFill>
              <a:latin typeface="Avenir Next Condensed" panose="020B0506020202020204" pitchFamily="34" charset="0"/>
            </a:endParaRPr>
          </a:p>
        </p:txBody>
      </p:sp>
      <p:sp>
        <p:nvSpPr>
          <p:cNvPr id="58" name="Methods: Lesson Plan for session……">
            <a:extLst>
              <a:ext uri="{FF2B5EF4-FFF2-40B4-BE49-F238E27FC236}">
                <a16:creationId xmlns:a16="http://schemas.microsoft.com/office/drawing/2014/main" id="{38EB9148-E888-8D41-A431-35ECA850CC76}"/>
              </a:ext>
            </a:extLst>
          </p:cNvPr>
          <p:cNvSpPr txBox="1"/>
          <p:nvPr/>
        </p:nvSpPr>
        <p:spPr>
          <a:xfrm>
            <a:off x="10111825" y="543008"/>
            <a:ext cx="2640594" cy="283152"/>
          </a:xfrm>
          <a:prstGeom prst="rect">
            <a:avLst/>
          </a:prstGeom>
          <a:solidFill>
            <a:srgbClr val="FFFFFF"/>
          </a:solidFill>
          <a:ln>
            <a:solidFill>
              <a:srgbClr val="743245"/>
            </a:solidFill>
            <a:miter lim="400000"/>
          </a:ln>
          <a:extLst>
            <a:ext uri="{C572A759-6A51-4108-AA02-DFA0A04FC94B}">
              <ma14:wrappingTextBoxFlag xmlns:ma14="http://schemas.microsoft.com/office/mac/drawingml/2011/main" xmlns="" val="1"/>
            </a:ext>
          </a:extLst>
        </p:spPr>
        <p:txBody>
          <a:bodyPr wrap="square" lIns="48767" tIns="48767" rIns="48767" bIns="48767">
            <a:spAutoFit/>
          </a:bodyPr>
          <a:lstStyle/>
          <a:p>
            <a:pPr algn="ctr"/>
            <a:r>
              <a:rPr lang="en-US" sz="1200" b="1" dirty="0">
                <a:solidFill>
                  <a:schemeClr val="tx1"/>
                </a:solidFill>
                <a:latin typeface="Avenir Next Condensed" panose="020B0506020202020204" pitchFamily="34" charset="0"/>
              </a:rPr>
              <a:t>Example week: Second-year curriculum</a:t>
            </a:r>
            <a:endParaRPr lang="en-US" sz="1200" dirty="0">
              <a:solidFill>
                <a:schemeClr val="tx1"/>
              </a:solidFill>
              <a:latin typeface="Avenir Next Condensed" panose="020B0506020202020204" pitchFamily="34" charset="0"/>
            </a:endParaRPr>
          </a:p>
        </p:txBody>
      </p:sp>
      <p:sp>
        <p:nvSpPr>
          <p:cNvPr id="59" name="Methods: Lesson Plan for session……">
            <a:extLst>
              <a:ext uri="{FF2B5EF4-FFF2-40B4-BE49-F238E27FC236}">
                <a16:creationId xmlns:a16="http://schemas.microsoft.com/office/drawing/2014/main" id="{066628B7-ABCA-D648-A2BB-19C2776D14A7}"/>
              </a:ext>
            </a:extLst>
          </p:cNvPr>
          <p:cNvSpPr txBox="1"/>
          <p:nvPr/>
        </p:nvSpPr>
        <p:spPr>
          <a:xfrm>
            <a:off x="5473266" y="2663131"/>
            <a:ext cx="3752712" cy="283152"/>
          </a:xfrm>
          <a:prstGeom prst="rect">
            <a:avLst/>
          </a:prstGeom>
          <a:solidFill>
            <a:srgbClr val="FFFFFF"/>
          </a:solidFill>
          <a:ln>
            <a:solidFill>
              <a:srgbClr val="743245"/>
            </a:solidFill>
            <a:miter lim="400000"/>
          </a:ln>
          <a:extLst>
            <a:ext uri="{C572A759-6A51-4108-AA02-DFA0A04FC94B}">
              <ma14:wrappingTextBoxFlag xmlns:ma14="http://schemas.microsoft.com/office/mac/drawingml/2011/main" xmlns="" val="1"/>
            </a:ext>
          </a:extLst>
        </p:spPr>
        <p:txBody>
          <a:bodyPr wrap="square" lIns="48767" tIns="48767" rIns="48767" bIns="48767">
            <a:spAutoFit/>
          </a:bodyPr>
          <a:lstStyle/>
          <a:p>
            <a:pPr algn="ctr"/>
            <a:r>
              <a:rPr lang="en-US" sz="1200" b="1" dirty="0">
                <a:solidFill>
                  <a:schemeClr val="tx1"/>
                </a:solidFill>
                <a:latin typeface="Avenir Next Condensed" panose="020B0506020202020204" pitchFamily="34" charset="0"/>
              </a:rPr>
              <a:t>What is an illness script?</a:t>
            </a:r>
            <a:endParaRPr lang="en-US" sz="1200" dirty="0">
              <a:solidFill>
                <a:schemeClr val="tx1"/>
              </a:solidFill>
              <a:latin typeface="Avenir Next Condensed" panose="020B0506020202020204" pitchFamily="34" charset="0"/>
            </a:endParaRPr>
          </a:p>
        </p:txBody>
      </p:sp>
      <p:graphicFrame>
        <p:nvGraphicFramePr>
          <p:cNvPr id="5" name="Table 4">
            <a:extLst>
              <a:ext uri="{FF2B5EF4-FFF2-40B4-BE49-F238E27FC236}">
                <a16:creationId xmlns:a16="http://schemas.microsoft.com/office/drawing/2014/main" id="{9933971B-88F4-8A43-97F9-151365D5C55F}"/>
              </a:ext>
            </a:extLst>
          </p:cNvPr>
          <p:cNvGraphicFramePr>
            <a:graphicFrameLocks noGrp="1"/>
          </p:cNvGraphicFramePr>
          <p:nvPr>
            <p:extLst>
              <p:ext uri="{D42A27DB-BD31-4B8C-83A1-F6EECF244321}">
                <p14:modId xmlns:p14="http://schemas.microsoft.com/office/powerpoint/2010/main" val="4235143281"/>
              </p:ext>
            </p:extLst>
          </p:nvPr>
        </p:nvGraphicFramePr>
        <p:xfrm>
          <a:off x="5507283" y="3041793"/>
          <a:ext cx="3752712" cy="1901855"/>
        </p:xfrm>
        <a:graphic>
          <a:graphicData uri="http://schemas.openxmlformats.org/drawingml/2006/table">
            <a:tbl>
              <a:tblPr firstRow="1" firstCol="1" bandRow="1">
                <a:tableStyleId>{69012ECD-51FC-41F1-AA8D-1B2483CD663E}</a:tableStyleId>
              </a:tblPr>
              <a:tblGrid>
                <a:gridCol w="1876356">
                  <a:extLst>
                    <a:ext uri="{9D8B030D-6E8A-4147-A177-3AD203B41FA5}">
                      <a16:colId xmlns:a16="http://schemas.microsoft.com/office/drawing/2014/main" val="977814556"/>
                    </a:ext>
                  </a:extLst>
                </a:gridCol>
                <a:gridCol w="1876356">
                  <a:extLst>
                    <a:ext uri="{9D8B030D-6E8A-4147-A177-3AD203B41FA5}">
                      <a16:colId xmlns:a16="http://schemas.microsoft.com/office/drawing/2014/main" val="78883605"/>
                    </a:ext>
                  </a:extLst>
                </a:gridCol>
              </a:tblGrid>
              <a:tr h="194275">
                <a:tc gridSpan="2">
                  <a:txBody>
                    <a:bodyPr/>
                    <a:lstStyle/>
                    <a:p>
                      <a:pPr marL="0" marR="0">
                        <a:spcBef>
                          <a:spcPts val="0"/>
                        </a:spcBef>
                        <a:spcAft>
                          <a:spcPts val="0"/>
                        </a:spcAft>
                      </a:pPr>
                      <a:r>
                        <a:rPr lang="en-US" sz="1100" dirty="0">
                          <a:effectLst/>
                          <a:latin typeface="Avenir Next Condensed" panose="020B0506020202020204" pitchFamily="34" charset="0"/>
                        </a:rPr>
                        <a:t>An Illness script is used to organize case information including: </a:t>
                      </a:r>
                      <a:endParaRPr lang="en-US" sz="1200" dirty="0">
                        <a:effectLst/>
                        <a:latin typeface="Avenir Next Condensed" panose="020B0506020202020204" pitchFamily="34" charset="0"/>
                        <a:ea typeface="MS Mincho" panose="02020609040205080304" pitchFamily="49" charset="-128"/>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4165062372"/>
                  </a:ext>
                </a:extLst>
              </a:tr>
              <a:tr h="628796">
                <a:tc>
                  <a:txBody>
                    <a:bodyPr/>
                    <a:lstStyle/>
                    <a:p>
                      <a:pPr marL="0" marR="0">
                        <a:spcBef>
                          <a:spcPts val="0"/>
                        </a:spcBef>
                        <a:spcAft>
                          <a:spcPts val="0"/>
                        </a:spcAft>
                      </a:pPr>
                      <a:r>
                        <a:rPr lang="en-US" sz="800" dirty="0">
                          <a:effectLst/>
                          <a:latin typeface="Avenir Next Condensed" panose="020B0506020202020204" pitchFamily="34" charset="0"/>
                        </a:rPr>
                        <a:t>Epidemiology</a:t>
                      </a:r>
                    </a:p>
                    <a:p>
                      <a:pPr marL="0" marR="0">
                        <a:spcBef>
                          <a:spcPts val="0"/>
                        </a:spcBef>
                        <a:spcAft>
                          <a:spcPts val="0"/>
                        </a:spcAft>
                      </a:pPr>
                      <a:r>
                        <a:rPr lang="en-US" sz="800" b="0" i="1" dirty="0">
                          <a:effectLst/>
                          <a:latin typeface="Avenir Next Condensed" panose="020B0506020202020204" pitchFamily="34" charset="0"/>
                        </a:rPr>
                        <a:t>Prevalence</a:t>
                      </a:r>
                    </a:p>
                    <a:p>
                      <a:pPr marL="0" marR="0">
                        <a:spcBef>
                          <a:spcPts val="0"/>
                        </a:spcBef>
                        <a:spcAft>
                          <a:spcPts val="0"/>
                        </a:spcAft>
                      </a:pPr>
                      <a:r>
                        <a:rPr lang="en-US" sz="800" b="0" i="1" dirty="0">
                          <a:effectLst/>
                          <a:latin typeface="Avenir Next Condensed" panose="020B0506020202020204" pitchFamily="34" charset="0"/>
                        </a:rPr>
                        <a:t>Mortality</a:t>
                      </a:r>
                    </a:p>
                    <a:p>
                      <a:pPr marL="0" marR="0">
                        <a:spcBef>
                          <a:spcPts val="0"/>
                        </a:spcBef>
                        <a:spcAft>
                          <a:spcPts val="0"/>
                        </a:spcAft>
                      </a:pPr>
                      <a:r>
                        <a:rPr lang="en-US" sz="800" b="0" i="1" dirty="0">
                          <a:effectLst/>
                          <a:latin typeface="Avenir Next Condensed" panose="020B0506020202020204" pitchFamily="34" charset="0"/>
                        </a:rPr>
                        <a:t>Risk factors</a:t>
                      </a:r>
                    </a:p>
                    <a:p>
                      <a:pPr marL="0" marR="0">
                        <a:spcBef>
                          <a:spcPts val="0"/>
                        </a:spcBef>
                        <a:spcAft>
                          <a:spcPts val="0"/>
                        </a:spcAft>
                      </a:pPr>
                      <a:r>
                        <a:rPr lang="en-US" sz="800" dirty="0">
                          <a:effectLst/>
                          <a:latin typeface="Avenir Next Condensed" panose="020B0506020202020204" pitchFamily="34" charset="0"/>
                        </a:rPr>
                        <a:t> </a:t>
                      </a:r>
                      <a:endParaRPr lang="en-US" sz="800" dirty="0">
                        <a:effectLst/>
                        <a:latin typeface="Avenir Next Condensed" panose="020B0506020202020204" pitchFamily="34" charset="0"/>
                        <a:ea typeface="MS Mincho" panose="02020609040205080304" pitchFamily="49" charset="-128"/>
                        <a:cs typeface="Times New Roman" panose="02020603050405020304" pitchFamily="18" charset="0"/>
                      </a:endParaRPr>
                    </a:p>
                  </a:txBody>
                  <a:tcPr marL="68580" marR="68580" marT="0" marB="0">
                    <a:solidFill>
                      <a:schemeClr val="bg1"/>
                    </a:solidFill>
                  </a:tcPr>
                </a:tc>
                <a:tc>
                  <a:txBody>
                    <a:bodyPr/>
                    <a:lstStyle/>
                    <a:p>
                      <a:pPr marL="0" marR="0">
                        <a:spcBef>
                          <a:spcPts val="0"/>
                        </a:spcBef>
                        <a:spcAft>
                          <a:spcPts val="0"/>
                        </a:spcAft>
                      </a:pPr>
                      <a:r>
                        <a:rPr lang="en-US" sz="800" b="1" dirty="0">
                          <a:effectLst/>
                          <a:latin typeface="Avenir Next Condensed" panose="020B0506020202020204" pitchFamily="34" charset="0"/>
                        </a:rPr>
                        <a:t>Signs and symptoms</a:t>
                      </a:r>
                    </a:p>
                    <a:p>
                      <a:pPr marL="0" marR="0">
                        <a:spcBef>
                          <a:spcPts val="0"/>
                        </a:spcBef>
                        <a:spcAft>
                          <a:spcPts val="0"/>
                        </a:spcAft>
                      </a:pPr>
                      <a:r>
                        <a:rPr lang="en-US" sz="800" i="1" dirty="0">
                          <a:effectLst/>
                          <a:latin typeface="Avenir Next Condensed" panose="020B0506020202020204" pitchFamily="34" charset="0"/>
                        </a:rPr>
                        <a:t>As related to the presentation </a:t>
                      </a:r>
                      <a:endParaRPr lang="en-US" sz="800" i="1" dirty="0">
                        <a:effectLst/>
                        <a:latin typeface="Avenir Next Condensed" panose="020B0506020202020204" pitchFamily="34" charset="0"/>
                        <a:ea typeface="MS Mincho" panose="02020609040205080304" pitchFamily="49"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4080257297"/>
                  </a:ext>
                </a:extLst>
              </a:tr>
              <a:tr h="937779">
                <a:tc>
                  <a:txBody>
                    <a:bodyPr/>
                    <a:lstStyle/>
                    <a:p>
                      <a:pPr marL="0" marR="0">
                        <a:spcBef>
                          <a:spcPts val="0"/>
                        </a:spcBef>
                        <a:spcAft>
                          <a:spcPts val="0"/>
                        </a:spcAft>
                      </a:pPr>
                      <a:r>
                        <a:rPr lang="en-US" sz="800" dirty="0">
                          <a:effectLst/>
                          <a:latin typeface="Avenir Next Condensed" panose="020B0506020202020204" pitchFamily="34" charset="0"/>
                        </a:rPr>
                        <a:t>Pathophysiology </a:t>
                      </a:r>
                    </a:p>
                    <a:p>
                      <a:pPr marL="0" marR="0">
                        <a:spcBef>
                          <a:spcPts val="0"/>
                        </a:spcBef>
                        <a:spcAft>
                          <a:spcPts val="0"/>
                        </a:spcAft>
                      </a:pPr>
                      <a:r>
                        <a:rPr lang="en-US" sz="800" b="0" i="1" dirty="0">
                          <a:effectLst/>
                          <a:latin typeface="Avenir Next Condensed" panose="020B0506020202020204" pitchFamily="34" charset="0"/>
                        </a:rPr>
                        <a:t>Underlying disease process</a:t>
                      </a:r>
                    </a:p>
                  </a:txBody>
                  <a:tcPr marL="68580" marR="68580" marT="0" marB="0">
                    <a:solidFill>
                      <a:schemeClr val="bg1"/>
                    </a:solidFill>
                  </a:tcPr>
                </a:tc>
                <a:tc>
                  <a:txBody>
                    <a:bodyPr/>
                    <a:lstStyle/>
                    <a:p>
                      <a:pPr marL="0" marR="0">
                        <a:spcBef>
                          <a:spcPts val="0"/>
                        </a:spcBef>
                        <a:spcAft>
                          <a:spcPts val="0"/>
                        </a:spcAft>
                      </a:pPr>
                      <a:r>
                        <a:rPr lang="en-US" sz="800" b="1" dirty="0">
                          <a:effectLst/>
                          <a:latin typeface="Avenir Next Condensed" panose="020B0506020202020204" pitchFamily="34" charset="0"/>
                        </a:rPr>
                        <a:t>Diagnostics and Treatment </a:t>
                      </a:r>
                    </a:p>
                    <a:p>
                      <a:pPr marL="0" marR="0">
                        <a:spcBef>
                          <a:spcPts val="0"/>
                        </a:spcBef>
                        <a:spcAft>
                          <a:spcPts val="0"/>
                        </a:spcAft>
                      </a:pPr>
                      <a:r>
                        <a:rPr lang="en-US" sz="800" i="1" dirty="0">
                          <a:effectLst/>
                          <a:latin typeface="Avenir Next Condensed" panose="020B0506020202020204" pitchFamily="34" charset="0"/>
                        </a:rPr>
                        <a:t>Laboratory values</a:t>
                      </a:r>
                    </a:p>
                    <a:p>
                      <a:pPr marL="0" marR="0">
                        <a:spcBef>
                          <a:spcPts val="0"/>
                        </a:spcBef>
                        <a:spcAft>
                          <a:spcPts val="0"/>
                        </a:spcAft>
                      </a:pPr>
                      <a:r>
                        <a:rPr lang="en-US" sz="800" i="1" dirty="0">
                          <a:effectLst/>
                          <a:latin typeface="Avenir Next Condensed" panose="020B0506020202020204" pitchFamily="34" charset="0"/>
                        </a:rPr>
                        <a:t>Imaging</a:t>
                      </a:r>
                    </a:p>
                    <a:p>
                      <a:pPr marL="0" marR="0">
                        <a:spcBef>
                          <a:spcPts val="0"/>
                        </a:spcBef>
                        <a:spcAft>
                          <a:spcPts val="0"/>
                        </a:spcAft>
                      </a:pPr>
                      <a:r>
                        <a:rPr lang="en-US" sz="800" i="1" dirty="0">
                          <a:effectLst/>
                          <a:latin typeface="Avenir Next Condensed" panose="020B0506020202020204" pitchFamily="34" charset="0"/>
                        </a:rPr>
                        <a:t>Pharmacological</a:t>
                      </a:r>
                    </a:p>
                    <a:p>
                      <a:pPr marL="0" marR="0">
                        <a:spcBef>
                          <a:spcPts val="0"/>
                        </a:spcBef>
                        <a:spcAft>
                          <a:spcPts val="0"/>
                        </a:spcAft>
                      </a:pPr>
                      <a:r>
                        <a:rPr lang="en-US" sz="800" i="1" dirty="0">
                          <a:effectLst/>
                          <a:latin typeface="Avenir Next Condensed" panose="020B0506020202020204" pitchFamily="34" charset="0"/>
                        </a:rPr>
                        <a:t>Non-pharmacological </a:t>
                      </a:r>
                    </a:p>
                    <a:p>
                      <a:pPr marL="0" marR="0">
                        <a:spcBef>
                          <a:spcPts val="0"/>
                        </a:spcBef>
                        <a:spcAft>
                          <a:spcPts val="0"/>
                        </a:spcAft>
                      </a:pPr>
                      <a:r>
                        <a:rPr lang="en-US" sz="800" i="1" dirty="0">
                          <a:effectLst/>
                          <a:latin typeface="Avenir Next Condensed" panose="020B0506020202020204" pitchFamily="34" charset="0"/>
                        </a:rPr>
                        <a:t>Social </a:t>
                      </a:r>
                    </a:p>
                    <a:p>
                      <a:pPr marL="0" marR="0">
                        <a:spcBef>
                          <a:spcPts val="0"/>
                        </a:spcBef>
                        <a:spcAft>
                          <a:spcPts val="0"/>
                        </a:spcAft>
                      </a:pPr>
                      <a:r>
                        <a:rPr lang="en-US" sz="800" i="1" dirty="0">
                          <a:effectLst/>
                          <a:latin typeface="Avenir Next Condensed" panose="020B0506020202020204" pitchFamily="34" charset="0"/>
                        </a:rPr>
                        <a:t>Behavioral </a:t>
                      </a:r>
                      <a:endParaRPr lang="en-US" sz="800" b="0" i="1" dirty="0">
                        <a:effectLst/>
                        <a:latin typeface="Avenir Next Condensed" panose="020B0506020202020204" pitchFamily="34" charset="0"/>
                      </a:endParaRPr>
                    </a:p>
                  </a:txBody>
                  <a:tcPr marL="68580" marR="68580" marT="0" marB="0">
                    <a:solidFill>
                      <a:schemeClr val="bg1"/>
                    </a:solidFill>
                  </a:tcPr>
                </a:tc>
                <a:extLst>
                  <a:ext uri="{0D108BD9-81ED-4DB2-BD59-A6C34878D82A}">
                    <a16:rowId xmlns:a16="http://schemas.microsoft.com/office/drawing/2014/main" val="301935346"/>
                  </a:ext>
                </a:extLst>
              </a:tr>
            </a:tbl>
          </a:graphicData>
        </a:graphic>
      </p:graphicFrame>
      <p:sp>
        <p:nvSpPr>
          <p:cNvPr id="60" name="Methods: Lesson Plan for session……">
            <a:extLst>
              <a:ext uri="{FF2B5EF4-FFF2-40B4-BE49-F238E27FC236}">
                <a16:creationId xmlns:a16="http://schemas.microsoft.com/office/drawing/2014/main" id="{C53E0130-4012-6145-ADD5-0CE4FBCEA39B}"/>
              </a:ext>
            </a:extLst>
          </p:cNvPr>
          <p:cNvSpPr txBox="1"/>
          <p:nvPr/>
        </p:nvSpPr>
        <p:spPr>
          <a:xfrm>
            <a:off x="5494541" y="5056632"/>
            <a:ext cx="3752712" cy="283152"/>
          </a:xfrm>
          <a:prstGeom prst="rect">
            <a:avLst/>
          </a:prstGeom>
          <a:solidFill>
            <a:srgbClr val="FFFFFF"/>
          </a:solidFill>
          <a:ln>
            <a:solidFill>
              <a:srgbClr val="743245"/>
            </a:solidFill>
            <a:miter lim="400000"/>
          </a:ln>
          <a:extLst>
            <a:ext uri="{C572A759-6A51-4108-AA02-DFA0A04FC94B}">
              <ma14:wrappingTextBoxFlag xmlns:ma14="http://schemas.microsoft.com/office/mac/drawingml/2011/main" xmlns="" val="1"/>
            </a:ext>
          </a:extLst>
        </p:spPr>
        <p:txBody>
          <a:bodyPr wrap="square" lIns="48767" tIns="48767" rIns="48767" bIns="48767">
            <a:spAutoFit/>
          </a:bodyPr>
          <a:lstStyle/>
          <a:p>
            <a:pPr algn="ctr"/>
            <a:r>
              <a:rPr lang="en-US" sz="1200" b="1" dirty="0">
                <a:solidFill>
                  <a:schemeClr val="tx1"/>
                </a:solidFill>
                <a:latin typeface="Avenir Next Condensed" panose="020B0506020202020204" pitchFamily="34" charset="0"/>
              </a:rPr>
              <a:t>What is an concept map?</a:t>
            </a:r>
            <a:endParaRPr lang="en-US" sz="1200" dirty="0">
              <a:solidFill>
                <a:schemeClr val="tx1"/>
              </a:solidFill>
              <a:latin typeface="Avenir Next Condensed" panose="020B0506020202020204" pitchFamily="34" charset="0"/>
            </a:endParaRPr>
          </a:p>
        </p:txBody>
      </p:sp>
      <p:pic>
        <p:nvPicPr>
          <p:cNvPr id="61" name="Picture 7">
            <a:extLst>
              <a:ext uri="{FF2B5EF4-FFF2-40B4-BE49-F238E27FC236}">
                <a16:creationId xmlns:a16="http://schemas.microsoft.com/office/drawing/2014/main" id="{3BC5763E-DFA3-4D44-BDEA-CE7A9802F58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73266" y="6027776"/>
            <a:ext cx="3752712" cy="3668247"/>
          </a:xfrm>
          <a:prstGeom prst="rect">
            <a:avLst/>
          </a:prstGeom>
          <a:noFill/>
          <a:extLst>
            <a:ext uri="{909E8E84-426E-40DD-AFC4-6F175D3DCCD1}">
              <a14:hiddenFill xmlns:a14="http://schemas.microsoft.com/office/drawing/2010/main">
                <a:solidFill>
                  <a:srgbClr val="FFFFFF"/>
                </a:solidFill>
              </a14:hiddenFill>
            </a:ext>
          </a:extLst>
        </p:spPr>
      </p:pic>
      <p:sp>
        <p:nvSpPr>
          <p:cNvPr id="62" name="Methods: Lesson Plan for session……">
            <a:extLst>
              <a:ext uri="{FF2B5EF4-FFF2-40B4-BE49-F238E27FC236}">
                <a16:creationId xmlns:a16="http://schemas.microsoft.com/office/drawing/2014/main" id="{BA41F8B9-6DF1-F64F-9620-29B8FE8EF0D1}"/>
              </a:ext>
            </a:extLst>
          </p:cNvPr>
          <p:cNvSpPr txBox="1"/>
          <p:nvPr/>
        </p:nvSpPr>
        <p:spPr>
          <a:xfrm>
            <a:off x="5473266" y="5465169"/>
            <a:ext cx="3760237" cy="467818"/>
          </a:xfrm>
          <a:prstGeom prst="rect">
            <a:avLst/>
          </a:prstGeom>
          <a:solidFill>
            <a:srgbClr val="FFFFFF"/>
          </a:solidFill>
          <a:ln>
            <a:solidFill>
              <a:srgbClr val="743245"/>
            </a:solidFill>
            <a:miter lim="400000"/>
          </a:ln>
          <a:extLst>
            <a:ext uri="{C572A759-6A51-4108-AA02-DFA0A04FC94B}">
              <ma14:wrappingTextBoxFlag xmlns:ma14="http://schemas.microsoft.com/office/mac/drawingml/2011/main" xmlns="" val="1"/>
            </a:ext>
          </a:extLst>
        </p:spPr>
        <p:txBody>
          <a:bodyPr wrap="square" lIns="48767" tIns="48767" rIns="48767" bIns="48767">
            <a:noAutofit/>
          </a:bodyPr>
          <a:lstStyle/>
          <a:p>
            <a:pPr algn="just"/>
            <a:r>
              <a:rPr lang="en-US" sz="1200" dirty="0">
                <a:solidFill>
                  <a:schemeClr val="tx1"/>
                </a:solidFill>
                <a:latin typeface="Avenir Next Condensed" panose="020B0506020202020204" pitchFamily="34" charset="0"/>
              </a:rPr>
              <a:t>A concept map is a visual representation of connections between a clinical presentation and the learners understanding of the etiology. </a:t>
            </a:r>
          </a:p>
        </p:txBody>
      </p:sp>
      <p:pic>
        <p:nvPicPr>
          <p:cNvPr id="7" name="Picture 6">
            <a:extLst>
              <a:ext uri="{FF2B5EF4-FFF2-40B4-BE49-F238E27FC236}">
                <a16:creationId xmlns:a16="http://schemas.microsoft.com/office/drawing/2014/main" id="{76C79FF8-BD78-F24B-BBA7-C4700B424B98}"/>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Lst>
          </a:blip>
          <a:stretch>
            <a:fillRect/>
          </a:stretch>
        </p:blipFill>
        <p:spPr>
          <a:xfrm>
            <a:off x="8000886" y="4179254"/>
            <a:ext cx="1225092" cy="814686"/>
          </a:xfrm>
          <a:prstGeom prst="rect">
            <a:avLst/>
          </a:prstGeom>
        </p:spPr>
      </p:pic>
      <p:pic>
        <p:nvPicPr>
          <p:cNvPr id="63" name="Picture 62">
            <a:extLst>
              <a:ext uri="{FF2B5EF4-FFF2-40B4-BE49-F238E27FC236}">
                <a16:creationId xmlns:a16="http://schemas.microsoft.com/office/drawing/2014/main" id="{9A27DF64-2B2F-544D-A1B3-E6FA95D66237}"/>
              </a:ext>
            </a:extLst>
          </p:cNvPr>
          <p:cNvPicPr>
            <a:picLocks noChangeAspect="1"/>
          </p:cNvPicPr>
          <p:nvPr/>
        </p:nvPicPr>
        <p:blipFill rotWithShape="1">
          <a:blip r:embed="rId24"/>
          <a:srcRect r="66686" b="18000"/>
          <a:stretch/>
        </p:blipFill>
        <p:spPr>
          <a:xfrm>
            <a:off x="8903367" y="4016017"/>
            <a:ext cx="322611" cy="510478"/>
          </a:xfrm>
          <a:prstGeom prst="rect">
            <a:avLst/>
          </a:prstGeom>
        </p:spPr>
      </p:pic>
      <p:pic>
        <p:nvPicPr>
          <p:cNvPr id="128" name="Picture 127">
            <a:extLst>
              <a:ext uri="{FF2B5EF4-FFF2-40B4-BE49-F238E27FC236}">
                <a16:creationId xmlns:a16="http://schemas.microsoft.com/office/drawing/2014/main" id="{7353F439-2DBB-804A-978B-9EC76D39E1CD}"/>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466" b="89907" l="9960" r="89940"/>
                    </a14:imgEffect>
                  </a14:imgLayer>
                </a14:imgProps>
              </a:ext>
            </a:extLst>
          </a:blip>
          <a:stretch>
            <a:fillRect/>
          </a:stretch>
        </p:blipFill>
        <p:spPr>
          <a:xfrm>
            <a:off x="8468704" y="3319840"/>
            <a:ext cx="794152" cy="509396"/>
          </a:xfrm>
          <a:prstGeom prst="rect">
            <a:avLst/>
          </a:prstGeom>
        </p:spPr>
      </p:pic>
      <p:pic>
        <p:nvPicPr>
          <p:cNvPr id="129" name="Picture 128">
            <a:extLst>
              <a:ext uri="{FF2B5EF4-FFF2-40B4-BE49-F238E27FC236}">
                <a16:creationId xmlns:a16="http://schemas.microsoft.com/office/drawing/2014/main" id="{308678ED-E781-6E4A-BBB0-99AA72F2AC89}"/>
              </a:ext>
            </a:extLst>
          </p:cNvPr>
          <p:cNvPicPr>
            <a:picLocks noChangeAspect="1"/>
          </p:cNvPicPr>
          <p:nvPr/>
        </p:nvPicPr>
        <p:blipFill>
          <a:blip r:embed="rId27"/>
          <a:stretch>
            <a:fillRect/>
          </a:stretch>
        </p:blipFill>
        <p:spPr>
          <a:xfrm>
            <a:off x="6188941" y="4105162"/>
            <a:ext cx="1130288" cy="635545"/>
          </a:xfrm>
          <a:prstGeom prst="rect">
            <a:avLst/>
          </a:prstGeom>
        </p:spPr>
      </p:pic>
      <p:pic>
        <p:nvPicPr>
          <p:cNvPr id="130" name="Picture 129">
            <a:extLst>
              <a:ext uri="{FF2B5EF4-FFF2-40B4-BE49-F238E27FC236}">
                <a16:creationId xmlns:a16="http://schemas.microsoft.com/office/drawing/2014/main" id="{8F7996E7-83E2-FE45-80C6-FA537B7A9E34}"/>
              </a:ext>
            </a:extLst>
          </p:cNvPr>
          <p:cNvPicPr>
            <a:picLocks noChangeAspect="1"/>
          </p:cNvPicPr>
          <p:nvPr/>
        </p:nvPicPr>
        <p:blipFill>
          <a:blip r:embed="rId28"/>
          <a:stretch>
            <a:fillRect/>
          </a:stretch>
        </p:blipFill>
        <p:spPr>
          <a:xfrm>
            <a:off x="6572098" y="3441957"/>
            <a:ext cx="668056" cy="387279"/>
          </a:xfrm>
          <a:prstGeom prst="rect">
            <a:avLst/>
          </a:prstGeom>
        </p:spPr>
      </p:pic>
      <p:pic>
        <p:nvPicPr>
          <p:cNvPr id="8" name="Audio 7">
            <a:hlinkClick r:id="" action="ppaction://media"/>
            <a:extLst>
              <a:ext uri="{FF2B5EF4-FFF2-40B4-BE49-F238E27FC236}">
                <a16:creationId xmlns:a16="http://schemas.microsoft.com/office/drawing/2014/main" id="{0825F5C0-E951-1246-AB85-36DFF9CB3EBC}"/>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2039600" y="8788400"/>
            <a:ext cx="812800" cy="812800"/>
          </a:xfrm>
          <a:prstGeom prst="rect">
            <a:avLst/>
          </a:prstGeom>
        </p:spPr>
      </p:pic>
    </p:spTree>
  </p:cSld>
  <p:clrMapOvr>
    <a:masterClrMapping/>
  </p:clrMapOvr>
  <p:transition spd="med" advTm="2508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175" cap="flat">
          <a:solidFill>
            <a:schemeClr val="accent1"/>
          </a:solidFill>
          <a:prstDash val="solid"/>
          <a:miter lim="800000"/>
        </a:ln>
        <a:effectLst/>
        <a:sp3d/>
      </a:spPr>
      <a:bodyPr rot="0" spcFirstLastPara="1" vertOverflow="overflow" horzOverflow="overflow" vert="horz" wrap="square" lIns="48767" tIns="48767" rIns="48767" bIns="48767"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48767" tIns="48767" rIns="48767" bIns="48767"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175" cap="flat">
          <a:solidFill>
            <a:schemeClr val="accent1"/>
          </a:solidFill>
          <a:prstDash val="solid"/>
          <a:miter lim="800000"/>
        </a:ln>
        <a:effectLst/>
        <a:sp3d/>
      </a:spPr>
      <a:bodyPr rot="0" spcFirstLastPara="1" vertOverflow="overflow" horzOverflow="overflow" vert="horz" wrap="square" lIns="48767" tIns="48767" rIns="48767" bIns="48767"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48767" tIns="48767" rIns="48767" bIns="48767"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2071</TotalTime>
  <Words>726</Words>
  <Application>Microsoft Office PowerPoint</Application>
  <PresentationFormat>Custom</PresentationFormat>
  <Paragraphs>90</Paragraphs>
  <Slides>1</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Acherus Grotesque Bold</vt:lpstr>
      <vt:lpstr>Arial</vt:lpstr>
      <vt:lpstr>Avenir Next Condensed</vt:lpstr>
      <vt:lpstr>Calibri</vt:lpstr>
      <vt:lpstr>Trebuchet MS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Rudd, Mariah J.</cp:lastModifiedBy>
  <cp:revision>53</cp:revision>
  <dcterms:modified xsi:type="dcterms:W3CDTF">2021-10-13T02:02:30Z</dcterms:modified>
</cp:coreProperties>
</file>